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75"/>
  </p:notesMasterIdLst>
  <p:sldIdLst>
    <p:sldId id="256" r:id="rId3"/>
    <p:sldId id="257" r:id="rId4"/>
    <p:sldId id="284" r:id="rId5"/>
    <p:sldId id="260" r:id="rId6"/>
    <p:sldId id="285" r:id="rId7"/>
    <p:sldId id="286" r:id="rId8"/>
    <p:sldId id="287" r:id="rId9"/>
    <p:sldId id="288" r:id="rId10"/>
    <p:sldId id="315" r:id="rId11"/>
    <p:sldId id="289" r:id="rId12"/>
    <p:sldId id="306" r:id="rId13"/>
    <p:sldId id="308" r:id="rId14"/>
    <p:sldId id="326" r:id="rId15"/>
    <p:sldId id="309" r:id="rId16"/>
    <p:sldId id="310" r:id="rId17"/>
    <p:sldId id="311" r:id="rId18"/>
    <p:sldId id="293" r:id="rId19"/>
    <p:sldId id="312" r:id="rId20"/>
    <p:sldId id="313" r:id="rId21"/>
    <p:sldId id="294" r:id="rId22"/>
    <p:sldId id="321" r:id="rId23"/>
    <p:sldId id="322" r:id="rId24"/>
    <p:sldId id="295" r:id="rId25"/>
    <p:sldId id="325" r:id="rId26"/>
    <p:sldId id="319" r:id="rId27"/>
    <p:sldId id="271" r:id="rId28"/>
    <p:sldId id="297" r:id="rId29"/>
    <p:sldId id="291" r:id="rId30"/>
    <p:sldId id="298" r:id="rId31"/>
    <p:sldId id="299" r:id="rId32"/>
    <p:sldId id="327" r:id="rId33"/>
    <p:sldId id="329" r:id="rId34"/>
    <p:sldId id="328" r:id="rId35"/>
    <p:sldId id="330" r:id="rId36"/>
    <p:sldId id="314" r:id="rId37"/>
    <p:sldId id="320" r:id="rId38"/>
    <p:sldId id="316" r:id="rId39"/>
    <p:sldId id="317" r:id="rId40"/>
    <p:sldId id="331" r:id="rId41"/>
    <p:sldId id="332" r:id="rId42"/>
    <p:sldId id="334" r:id="rId43"/>
    <p:sldId id="335" r:id="rId44"/>
    <p:sldId id="350" r:id="rId45"/>
    <p:sldId id="323" r:id="rId46"/>
    <p:sldId id="300" r:id="rId47"/>
    <p:sldId id="336" r:id="rId48"/>
    <p:sldId id="342" r:id="rId49"/>
    <p:sldId id="338" r:id="rId50"/>
    <p:sldId id="333" r:id="rId51"/>
    <p:sldId id="340" r:id="rId52"/>
    <p:sldId id="345" r:id="rId53"/>
    <p:sldId id="339" r:id="rId54"/>
    <p:sldId id="343" r:id="rId55"/>
    <p:sldId id="344" r:id="rId56"/>
    <p:sldId id="346" r:id="rId57"/>
    <p:sldId id="290" r:id="rId58"/>
    <p:sldId id="304" r:id="rId59"/>
    <p:sldId id="347" r:id="rId60"/>
    <p:sldId id="348" r:id="rId61"/>
    <p:sldId id="351" r:id="rId62"/>
    <p:sldId id="352" r:id="rId63"/>
    <p:sldId id="349" r:id="rId64"/>
    <p:sldId id="353" r:id="rId65"/>
    <p:sldId id="354" r:id="rId66"/>
    <p:sldId id="355" r:id="rId67"/>
    <p:sldId id="356" r:id="rId68"/>
    <p:sldId id="359" r:id="rId69"/>
    <p:sldId id="357" r:id="rId70"/>
    <p:sldId id="358" r:id="rId71"/>
    <p:sldId id="360" r:id="rId72"/>
    <p:sldId id="361" r:id="rId73"/>
    <p:sldId id="307"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CCFFCC"/>
    <a:srgbClr val="9933FF"/>
    <a:srgbClr val="CC66FF"/>
    <a:srgbClr val="CC99FF"/>
    <a:srgbClr val="FF66FF"/>
    <a:srgbClr val="FF99FF"/>
    <a:srgbClr val="FFCCCC"/>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83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BB7EE7-8870-44A0-8204-E3A8082A24F7}" type="datetimeFigureOut">
              <a:rPr lang="zh-CN" altLang="en-US" smtClean="0"/>
              <a:t>2022/1/4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1A5FDD-4C1F-43B8-9D52-D7E6C816907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1A5FDD-4C1F-43B8-9D52-D7E6C8169074}" type="slidenum">
              <a:rPr lang="zh-CN" altLang="en-US" smtClean="0"/>
              <a:t>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rgbClr val="5E6A71"/>
                </a:solidFill>
              </a:defRPr>
            </a:lvl1pPr>
          </a:lstStyle>
          <a:p>
            <a:r>
              <a:rPr lang="zh-CN" altLang="en-US"/>
              <a:t>单击此处编辑母版标题样式</a:t>
            </a:r>
            <a:endParaRPr lang="en-GB" dirty="0"/>
          </a:p>
        </p:txBody>
      </p:sp>
      <p:sp>
        <p:nvSpPr>
          <p:cNvPr id="3" name="Subtitle 2"/>
          <p:cNvSpPr>
            <a:spLocks noGrp="1"/>
          </p:cNvSpPr>
          <p:nvPr>
            <p:ph type="subTitle" idx="1"/>
          </p:nvPr>
        </p:nvSpPr>
        <p:spPr>
          <a:xfrm>
            <a:off x="911424" y="3645024"/>
            <a:ext cx="8534400" cy="1752600"/>
          </a:xfrm>
        </p:spPr>
        <p:txBody>
          <a:bodyPr/>
          <a:lstStyle>
            <a:lvl1pPr marL="0" indent="0" algn="l">
              <a:buNone/>
              <a:defRPr i="1">
                <a:solidFill>
                  <a:srgbClr val="0098DB"/>
                </a:solidFill>
                <a:latin typeface="Times New Roman" panose="02020503050405090304" pitchFamily="18" charset="0"/>
                <a:cs typeface="Times New Roman" panose="0202050305040509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GB" dirty="0"/>
          </a:p>
        </p:txBody>
      </p:sp>
      <p:sp>
        <p:nvSpPr>
          <p:cNvPr id="4" name="Date Placeholder 3"/>
          <p:cNvSpPr>
            <a:spLocks noGrp="1"/>
          </p:cNvSpPr>
          <p:nvPr>
            <p:ph type="dt" sz="half" idx="10"/>
          </p:nvPr>
        </p:nvSpPr>
        <p:spPr/>
        <p:txBody>
          <a:bodyPr/>
          <a:lstStyle/>
          <a:p>
            <a:fld id="{336AE52E-058A-4F0E-8905-44DBA4DCB24E}" type="datetimeFigureOut">
              <a:rPr lang="zh-CN" altLang="en-US" smtClean="0"/>
              <a:t>2022/1/4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F7351D-C316-4180-A28A-5F4E9AD4AB4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GB"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Date Placeholder 3"/>
          <p:cNvSpPr>
            <a:spLocks noGrp="1"/>
          </p:cNvSpPr>
          <p:nvPr>
            <p:ph type="dt" sz="half" idx="10"/>
          </p:nvPr>
        </p:nvSpPr>
        <p:spPr/>
        <p:txBody>
          <a:bodyPr/>
          <a:lstStyle/>
          <a:p>
            <a:fld id="{336AE52E-058A-4F0E-8905-44DBA4DCB24E}" type="datetimeFigureOut">
              <a:rPr lang="zh-CN" altLang="en-US" smtClean="0"/>
              <a:t>2022/1/4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F7351D-C316-4180-A28A-5F4E9AD4AB4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en-GB"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Date Placeholder 3"/>
          <p:cNvSpPr>
            <a:spLocks noGrp="1"/>
          </p:cNvSpPr>
          <p:nvPr>
            <p:ph type="dt" sz="half" idx="10"/>
          </p:nvPr>
        </p:nvSpPr>
        <p:spPr/>
        <p:txBody>
          <a:bodyPr/>
          <a:lstStyle/>
          <a:p>
            <a:fld id="{336AE52E-058A-4F0E-8905-44DBA4DCB24E}" type="datetimeFigureOut">
              <a:rPr lang="zh-CN" altLang="en-US" smtClean="0"/>
              <a:t>2022/1/4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F7351D-C316-4180-A28A-5F4E9AD4AB4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Title 1"/>
          <p:cNvSpPr>
            <a:spLocks noGrp="1"/>
          </p:cNvSpPr>
          <p:nvPr>
            <p:ph type="title"/>
          </p:nvPr>
        </p:nvSpPr>
        <p:spPr>
          <a:xfrm>
            <a:off x="1064685" y="306388"/>
            <a:ext cx="10416116" cy="422275"/>
          </a:xfrm>
        </p:spPr>
        <p:txBody>
          <a:bodyPr/>
          <a:lstStyle/>
          <a:p>
            <a:r>
              <a:rPr lang="zh-CN" altLang="en-US"/>
              <a:t>单击此处编辑母版标题样式</a:t>
            </a:r>
            <a:endParaRPr lang="en-US"/>
          </a:p>
        </p:txBody>
      </p:sp>
      <p:sp>
        <p:nvSpPr>
          <p:cNvPr id="3" name="Text Placeholder 2"/>
          <p:cNvSpPr>
            <a:spLocks noGrp="1"/>
          </p:cNvSpPr>
          <p:nvPr>
            <p:ph type="body" sz="half" idx="1"/>
          </p:nvPr>
        </p:nvSpPr>
        <p:spPr>
          <a:xfrm>
            <a:off x="812800" y="914401"/>
            <a:ext cx="5232400" cy="18129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6248400" y="914401"/>
            <a:ext cx="5232400" cy="18129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Rectangle 3"/>
          <p:cNvSpPr>
            <a:spLocks noGrp="1" noChangeArrowheads="1"/>
          </p:cNvSpPr>
          <p:nvPr>
            <p:ph type="ftr" sz="quarter" idx="10"/>
          </p:nvPr>
        </p:nvSpPr>
        <p:spPr/>
        <p:txBody>
          <a:bodyPr/>
          <a:lstStyle>
            <a:lvl1pPr>
              <a:defRPr/>
            </a:lvl1pPr>
          </a:lstStyle>
          <a:p>
            <a:endParaRPr lang="zh-CN" altLang="en-US"/>
          </a:p>
        </p:txBody>
      </p:sp>
      <p:sp>
        <p:nvSpPr>
          <p:cNvPr id="6" name="Rectangle 4"/>
          <p:cNvSpPr>
            <a:spLocks noGrp="1" noChangeArrowheads="1"/>
          </p:cNvSpPr>
          <p:nvPr>
            <p:ph type="sldNum" sz="quarter" idx="11"/>
          </p:nvPr>
        </p:nvSpPr>
        <p:spPr/>
        <p:txBody>
          <a:bodyPr/>
          <a:lstStyle>
            <a:lvl1pPr>
              <a:defRPr/>
            </a:lvl1pPr>
          </a:lstStyle>
          <a:p>
            <a:fld id="{8DF7351D-C316-4180-A28A-5F4E9AD4AB4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15413" y="1530221"/>
            <a:ext cx="10766987" cy="459594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GB" dirty="0"/>
          </a:p>
        </p:txBody>
      </p:sp>
      <p:sp>
        <p:nvSpPr>
          <p:cNvPr id="4" name="Date Placeholder 3"/>
          <p:cNvSpPr>
            <a:spLocks noGrp="1"/>
          </p:cNvSpPr>
          <p:nvPr>
            <p:ph type="dt" sz="half" idx="10"/>
          </p:nvPr>
        </p:nvSpPr>
        <p:spPr/>
        <p:txBody>
          <a:bodyPr/>
          <a:lstStyle/>
          <a:p>
            <a:fld id="{63A1C593-65D0-4073-BCC9-577B9352EA97}" type="datetimeFigureOut">
              <a:rPr lang="en-US" smtClean="0"/>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dirty="0"/>
          </a:p>
        </p:txBody>
      </p:sp>
      <p:sp>
        <p:nvSpPr>
          <p:cNvPr id="7" name="Title 6"/>
          <p:cNvSpPr>
            <a:spLocks noGrp="1"/>
          </p:cNvSpPr>
          <p:nvPr>
            <p:ph type="title"/>
          </p:nvPr>
        </p:nvSpPr>
        <p:spPr/>
        <p:txBody>
          <a:bodyPr/>
          <a:lstStyle/>
          <a:p>
            <a:r>
              <a:rPr lang="en-US" altLang="zh-CN"/>
              <a:t>Click to edit Master title style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485174-05B9-4761-BF97-590B7A76CB1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88DE76E-4EFA-4A35-89D7-4289E6E233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24B2777-CF77-4BF6-B944-EDB457A8419A}"/>
              </a:ext>
            </a:extLst>
          </p:cNvPr>
          <p:cNvSpPr>
            <a:spLocks noGrp="1"/>
          </p:cNvSpPr>
          <p:nvPr>
            <p:ph type="dt" sz="half" idx="10"/>
          </p:nvPr>
        </p:nvSpPr>
        <p:spPr/>
        <p:txBody>
          <a:bodyPr/>
          <a:lstStyle/>
          <a:p>
            <a:fld id="{336AE52E-058A-4F0E-8905-44DBA4DCB24E}" type="datetimeFigureOut">
              <a:rPr lang="zh-CN" altLang="en-US" smtClean="0"/>
              <a:t>2022/1/4</a:t>
            </a:fld>
            <a:endParaRPr lang="zh-CN" altLang="en-US"/>
          </a:p>
        </p:txBody>
      </p:sp>
      <p:sp>
        <p:nvSpPr>
          <p:cNvPr id="5" name="页脚占位符 4">
            <a:extLst>
              <a:ext uri="{FF2B5EF4-FFF2-40B4-BE49-F238E27FC236}">
                <a16:creationId xmlns:a16="http://schemas.microsoft.com/office/drawing/2014/main" id="{37ACE264-C58D-4B61-B0CA-B80955A91A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5B4124-68CA-4D9D-A5B2-B56FEAE5924F}"/>
              </a:ext>
            </a:extLst>
          </p:cNvPr>
          <p:cNvSpPr>
            <a:spLocks noGrp="1"/>
          </p:cNvSpPr>
          <p:nvPr>
            <p:ph type="sldNum" sz="quarter" idx="12"/>
          </p:nvPr>
        </p:nvSpPr>
        <p:spPr/>
        <p:txBody>
          <a:bodyPr/>
          <a:lstStyle/>
          <a:p>
            <a:fld id="{8DF7351D-C316-4180-A28A-5F4E9AD4AB46}" type="slidenum">
              <a:rPr lang="zh-CN" altLang="en-US" smtClean="0"/>
              <a:t>‹#›</a:t>
            </a:fld>
            <a:endParaRPr lang="zh-CN" altLang="en-US"/>
          </a:p>
        </p:txBody>
      </p:sp>
    </p:spTree>
    <p:extLst>
      <p:ext uri="{BB962C8B-B14F-4D97-AF65-F5344CB8AC3E}">
        <p14:creationId xmlns:p14="http://schemas.microsoft.com/office/powerpoint/2010/main" val="2587298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4CF7D2-DA57-447E-B29A-22431055DB2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8B697D-EF8D-4D79-85AA-98A5F70592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AEC530-8D22-49C4-9E8B-2DCF9395E014}"/>
              </a:ext>
            </a:extLst>
          </p:cNvPr>
          <p:cNvSpPr>
            <a:spLocks noGrp="1"/>
          </p:cNvSpPr>
          <p:nvPr>
            <p:ph type="dt" sz="half" idx="10"/>
          </p:nvPr>
        </p:nvSpPr>
        <p:spPr/>
        <p:txBody>
          <a:bodyPr/>
          <a:lstStyle/>
          <a:p>
            <a:fld id="{336AE52E-058A-4F0E-8905-44DBA4DCB24E}" type="datetimeFigureOut">
              <a:rPr lang="zh-CN" altLang="en-US" smtClean="0"/>
              <a:t>2022/1/4</a:t>
            </a:fld>
            <a:endParaRPr lang="zh-CN" altLang="en-US"/>
          </a:p>
        </p:txBody>
      </p:sp>
      <p:sp>
        <p:nvSpPr>
          <p:cNvPr id="5" name="页脚占位符 4">
            <a:extLst>
              <a:ext uri="{FF2B5EF4-FFF2-40B4-BE49-F238E27FC236}">
                <a16:creationId xmlns:a16="http://schemas.microsoft.com/office/drawing/2014/main" id="{5DAEA3DA-4CA4-4C39-BD8D-341C06A141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0A851E-21D6-4153-8062-15E19301E711}"/>
              </a:ext>
            </a:extLst>
          </p:cNvPr>
          <p:cNvSpPr>
            <a:spLocks noGrp="1"/>
          </p:cNvSpPr>
          <p:nvPr>
            <p:ph type="sldNum" sz="quarter" idx="12"/>
          </p:nvPr>
        </p:nvSpPr>
        <p:spPr/>
        <p:txBody>
          <a:bodyPr/>
          <a:lstStyle/>
          <a:p>
            <a:fld id="{8DF7351D-C316-4180-A28A-5F4E9AD4AB46}" type="slidenum">
              <a:rPr lang="zh-CN" altLang="en-US" smtClean="0"/>
              <a:t>‹#›</a:t>
            </a:fld>
            <a:endParaRPr lang="zh-CN" altLang="en-US"/>
          </a:p>
        </p:txBody>
      </p:sp>
    </p:spTree>
    <p:extLst>
      <p:ext uri="{BB962C8B-B14F-4D97-AF65-F5344CB8AC3E}">
        <p14:creationId xmlns:p14="http://schemas.microsoft.com/office/powerpoint/2010/main" val="28254587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A973-6676-4A41-BD2E-859C48327E6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22626C-3E91-4B68-B251-ECE5233834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5443E68-D509-4944-9047-B9D5EC3C32D5}"/>
              </a:ext>
            </a:extLst>
          </p:cNvPr>
          <p:cNvSpPr>
            <a:spLocks noGrp="1"/>
          </p:cNvSpPr>
          <p:nvPr>
            <p:ph type="dt" sz="half" idx="10"/>
          </p:nvPr>
        </p:nvSpPr>
        <p:spPr/>
        <p:txBody>
          <a:bodyPr/>
          <a:lstStyle/>
          <a:p>
            <a:fld id="{336AE52E-058A-4F0E-8905-44DBA4DCB24E}" type="datetimeFigureOut">
              <a:rPr lang="zh-CN" altLang="en-US" smtClean="0"/>
              <a:t>2022/1/4</a:t>
            </a:fld>
            <a:endParaRPr lang="zh-CN" altLang="en-US"/>
          </a:p>
        </p:txBody>
      </p:sp>
      <p:sp>
        <p:nvSpPr>
          <p:cNvPr id="5" name="页脚占位符 4">
            <a:extLst>
              <a:ext uri="{FF2B5EF4-FFF2-40B4-BE49-F238E27FC236}">
                <a16:creationId xmlns:a16="http://schemas.microsoft.com/office/drawing/2014/main" id="{B7705813-BC08-4D8F-9F0D-6734BA040A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F852C-702E-49AA-9BF9-EB15B38E7DA7}"/>
              </a:ext>
            </a:extLst>
          </p:cNvPr>
          <p:cNvSpPr>
            <a:spLocks noGrp="1"/>
          </p:cNvSpPr>
          <p:nvPr>
            <p:ph type="sldNum" sz="quarter" idx="12"/>
          </p:nvPr>
        </p:nvSpPr>
        <p:spPr/>
        <p:txBody>
          <a:bodyPr/>
          <a:lstStyle/>
          <a:p>
            <a:fld id="{8DF7351D-C316-4180-A28A-5F4E9AD4AB46}" type="slidenum">
              <a:rPr lang="zh-CN" altLang="en-US" smtClean="0"/>
              <a:t>‹#›</a:t>
            </a:fld>
            <a:endParaRPr lang="zh-CN" altLang="en-US"/>
          </a:p>
        </p:txBody>
      </p:sp>
    </p:spTree>
    <p:extLst>
      <p:ext uri="{BB962C8B-B14F-4D97-AF65-F5344CB8AC3E}">
        <p14:creationId xmlns:p14="http://schemas.microsoft.com/office/powerpoint/2010/main" val="40342478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965B5F-AC5B-456F-AC6E-C6AC7E6F7B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313250-212F-4EB7-AD62-BD893579194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8486C2B-6ED7-43EB-A3B3-97D22E5ECC4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CA55E61-72D8-4BDF-BBC6-36CB0AB05F80}"/>
              </a:ext>
            </a:extLst>
          </p:cNvPr>
          <p:cNvSpPr>
            <a:spLocks noGrp="1"/>
          </p:cNvSpPr>
          <p:nvPr>
            <p:ph type="dt" sz="half" idx="10"/>
          </p:nvPr>
        </p:nvSpPr>
        <p:spPr/>
        <p:txBody>
          <a:bodyPr/>
          <a:lstStyle/>
          <a:p>
            <a:fld id="{336AE52E-058A-4F0E-8905-44DBA4DCB24E}" type="datetimeFigureOut">
              <a:rPr lang="zh-CN" altLang="en-US" smtClean="0"/>
              <a:t>2022/1/4</a:t>
            </a:fld>
            <a:endParaRPr lang="zh-CN" altLang="en-US"/>
          </a:p>
        </p:txBody>
      </p:sp>
      <p:sp>
        <p:nvSpPr>
          <p:cNvPr id="6" name="页脚占位符 5">
            <a:extLst>
              <a:ext uri="{FF2B5EF4-FFF2-40B4-BE49-F238E27FC236}">
                <a16:creationId xmlns:a16="http://schemas.microsoft.com/office/drawing/2014/main" id="{899431C7-7A56-4F29-9854-14B10AF46FD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62EF3EB-D59B-4C2D-B5DE-A4A5E777FDE2}"/>
              </a:ext>
            </a:extLst>
          </p:cNvPr>
          <p:cNvSpPr>
            <a:spLocks noGrp="1"/>
          </p:cNvSpPr>
          <p:nvPr>
            <p:ph type="sldNum" sz="quarter" idx="12"/>
          </p:nvPr>
        </p:nvSpPr>
        <p:spPr/>
        <p:txBody>
          <a:bodyPr/>
          <a:lstStyle/>
          <a:p>
            <a:fld id="{8DF7351D-C316-4180-A28A-5F4E9AD4AB46}" type="slidenum">
              <a:rPr lang="zh-CN" altLang="en-US" smtClean="0"/>
              <a:t>‹#›</a:t>
            </a:fld>
            <a:endParaRPr lang="zh-CN" altLang="en-US"/>
          </a:p>
        </p:txBody>
      </p:sp>
    </p:spTree>
    <p:extLst>
      <p:ext uri="{BB962C8B-B14F-4D97-AF65-F5344CB8AC3E}">
        <p14:creationId xmlns:p14="http://schemas.microsoft.com/office/powerpoint/2010/main" val="33417567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32EAF-40B7-4721-8201-E42F01EE645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B8555E-5146-4109-B14B-4B1BECEA25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E453E51-8DB5-48D5-9D3B-F356D92BBAF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FD59C3-1226-4D54-BFA8-F8702FE9DB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CC1991-0E6D-4FE4-B26D-D507ABD7DFC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DA8F96C-F7F8-4BDF-B351-6EDD71196EA1}"/>
              </a:ext>
            </a:extLst>
          </p:cNvPr>
          <p:cNvSpPr>
            <a:spLocks noGrp="1"/>
          </p:cNvSpPr>
          <p:nvPr>
            <p:ph type="dt" sz="half" idx="10"/>
          </p:nvPr>
        </p:nvSpPr>
        <p:spPr/>
        <p:txBody>
          <a:bodyPr/>
          <a:lstStyle/>
          <a:p>
            <a:fld id="{336AE52E-058A-4F0E-8905-44DBA4DCB24E}" type="datetimeFigureOut">
              <a:rPr lang="zh-CN" altLang="en-US" smtClean="0"/>
              <a:t>2022/1/4</a:t>
            </a:fld>
            <a:endParaRPr lang="zh-CN" altLang="en-US"/>
          </a:p>
        </p:txBody>
      </p:sp>
      <p:sp>
        <p:nvSpPr>
          <p:cNvPr id="8" name="页脚占位符 7">
            <a:extLst>
              <a:ext uri="{FF2B5EF4-FFF2-40B4-BE49-F238E27FC236}">
                <a16:creationId xmlns:a16="http://schemas.microsoft.com/office/drawing/2014/main" id="{1D82C32C-B692-4367-B60A-ECD29ECE6BA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49BCA30-C3E5-4BCB-B10D-3B6C85736C81}"/>
              </a:ext>
            </a:extLst>
          </p:cNvPr>
          <p:cNvSpPr>
            <a:spLocks noGrp="1"/>
          </p:cNvSpPr>
          <p:nvPr>
            <p:ph type="sldNum" sz="quarter" idx="12"/>
          </p:nvPr>
        </p:nvSpPr>
        <p:spPr/>
        <p:txBody>
          <a:bodyPr/>
          <a:lstStyle/>
          <a:p>
            <a:fld id="{8DF7351D-C316-4180-A28A-5F4E9AD4AB46}" type="slidenum">
              <a:rPr lang="zh-CN" altLang="en-US" smtClean="0"/>
              <a:t>‹#›</a:t>
            </a:fld>
            <a:endParaRPr lang="zh-CN" altLang="en-US"/>
          </a:p>
        </p:txBody>
      </p:sp>
    </p:spTree>
    <p:extLst>
      <p:ext uri="{BB962C8B-B14F-4D97-AF65-F5344CB8AC3E}">
        <p14:creationId xmlns:p14="http://schemas.microsoft.com/office/powerpoint/2010/main" val="33288056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295F3-8C35-4824-8746-C9CC9F80F6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03E3ED4-9EDB-44B2-ADA2-71CD18331DE5}"/>
              </a:ext>
            </a:extLst>
          </p:cNvPr>
          <p:cNvSpPr>
            <a:spLocks noGrp="1"/>
          </p:cNvSpPr>
          <p:nvPr>
            <p:ph type="dt" sz="half" idx="10"/>
          </p:nvPr>
        </p:nvSpPr>
        <p:spPr/>
        <p:txBody>
          <a:bodyPr/>
          <a:lstStyle/>
          <a:p>
            <a:fld id="{336AE52E-058A-4F0E-8905-44DBA4DCB24E}" type="datetimeFigureOut">
              <a:rPr lang="zh-CN" altLang="en-US" smtClean="0"/>
              <a:t>2022/1/4</a:t>
            </a:fld>
            <a:endParaRPr lang="zh-CN" altLang="en-US"/>
          </a:p>
        </p:txBody>
      </p:sp>
      <p:sp>
        <p:nvSpPr>
          <p:cNvPr id="4" name="页脚占位符 3">
            <a:extLst>
              <a:ext uri="{FF2B5EF4-FFF2-40B4-BE49-F238E27FC236}">
                <a16:creationId xmlns:a16="http://schemas.microsoft.com/office/drawing/2014/main" id="{6DBE1559-6321-4584-B0A9-4BDB32C35E1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09ABDAD-36DA-4EEB-A3B8-73B270D21312}"/>
              </a:ext>
            </a:extLst>
          </p:cNvPr>
          <p:cNvSpPr>
            <a:spLocks noGrp="1"/>
          </p:cNvSpPr>
          <p:nvPr>
            <p:ph type="sldNum" sz="quarter" idx="12"/>
          </p:nvPr>
        </p:nvSpPr>
        <p:spPr/>
        <p:txBody>
          <a:bodyPr/>
          <a:lstStyle/>
          <a:p>
            <a:fld id="{8DF7351D-C316-4180-A28A-5F4E9AD4AB46}" type="slidenum">
              <a:rPr lang="zh-CN" altLang="en-US" smtClean="0"/>
              <a:t>‹#›</a:t>
            </a:fld>
            <a:endParaRPr lang="zh-CN" altLang="en-US"/>
          </a:p>
        </p:txBody>
      </p:sp>
    </p:spTree>
    <p:extLst>
      <p:ext uri="{BB962C8B-B14F-4D97-AF65-F5344CB8AC3E}">
        <p14:creationId xmlns:p14="http://schemas.microsoft.com/office/powerpoint/2010/main" val="2861516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15413" y="1530221"/>
            <a:ext cx="10766987" cy="459594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dirty="0"/>
          </a:p>
        </p:txBody>
      </p:sp>
      <p:sp>
        <p:nvSpPr>
          <p:cNvPr id="4" name="Date Placeholder 3"/>
          <p:cNvSpPr>
            <a:spLocks noGrp="1"/>
          </p:cNvSpPr>
          <p:nvPr>
            <p:ph type="dt" sz="half" idx="10"/>
          </p:nvPr>
        </p:nvSpPr>
        <p:spPr/>
        <p:txBody>
          <a:bodyPr/>
          <a:lstStyle/>
          <a:p>
            <a:fld id="{336AE52E-058A-4F0E-8905-44DBA4DCB24E}" type="datetimeFigureOut">
              <a:rPr lang="zh-CN" altLang="en-US" smtClean="0"/>
              <a:t>2022/1/4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F7351D-C316-4180-A28A-5F4E9AD4AB46}" type="slidenum">
              <a:rPr lang="zh-CN" altLang="en-US" smtClean="0"/>
              <a:t>‹#›</a:t>
            </a:fld>
            <a:endParaRPr lang="zh-CN" altLang="en-US"/>
          </a:p>
        </p:txBody>
      </p:sp>
      <p:sp>
        <p:nvSpPr>
          <p:cNvPr id="7" name="Title 6"/>
          <p:cNvSpPr>
            <a:spLocks noGrp="1"/>
          </p:cNvSpPr>
          <p:nvPr>
            <p:ph type="title"/>
          </p:nvPr>
        </p:nvSpPr>
        <p:spPr/>
        <p:txBody>
          <a:bodyPr/>
          <a:lstStyle/>
          <a:p>
            <a:r>
              <a:rPr lang="zh-CN" altLang="en-US"/>
              <a:t>单击此处编辑母版标题样式</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33D9060-6600-4DA9-B50A-F8FC5689B816}"/>
              </a:ext>
            </a:extLst>
          </p:cNvPr>
          <p:cNvSpPr>
            <a:spLocks noGrp="1"/>
          </p:cNvSpPr>
          <p:nvPr>
            <p:ph type="dt" sz="half" idx="10"/>
          </p:nvPr>
        </p:nvSpPr>
        <p:spPr/>
        <p:txBody>
          <a:bodyPr/>
          <a:lstStyle/>
          <a:p>
            <a:fld id="{336AE52E-058A-4F0E-8905-44DBA4DCB24E}" type="datetimeFigureOut">
              <a:rPr lang="zh-CN" altLang="en-US" smtClean="0"/>
              <a:t>2022/1/4</a:t>
            </a:fld>
            <a:endParaRPr lang="zh-CN" altLang="en-US"/>
          </a:p>
        </p:txBody>
      </p:sp>
      <p:sp>
        <p:nvSpPr>
          <p:cNvPr id="3" name="页脚占位符 2">
            <a:extLst>
              <a:ext uri="{FF2B5EF4-FFF2-40B4-BE49-F238E27FC236}">
                <a16:creationId xmlns:a16="http://schemas.microsoft.com/office/drawing/2014/main" id="{9B73A73A-2328-4729-85E4-B7369F7FEC7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32C9EE8-F2CD-4D34-BB4A-407101348594}"/>
              </a:ext>
            </a:extLst>
          </p:cNvPr>
          <p:cNvSpPr>
            <a:spLocks noGrp="1"/>
          </p:cNvSpPr>
          <p:nvPr>
            <p:ph type="sldNum" sz="quarter" idx="12"/>
          </p:nvPr>
        </p:nvSpPr>
        <p:spPr/>
        <p:txBody>
          <a:bodyPr/>
          <a:lstStyle/>
          <a:p>
            <a:fld id="{8DF7351D-C316-4180-A28A-5F4E9AD4AB46}" type="slidenum">
              <a:rPr lang="zh-CN" altLang="en-US" smtClean="0"/>
              <a:t>‹#›</a:t>
            </a:fld>
            <a:endParaRPr lang="zh-CN" altLang="en-US"/>
          </a:p>
        </p:txBody>
      </p:sp>
    </p:spTree>
    <p:extLst>
      <p:ext uri="{BB962C8B-B14F-4D97-AF65-F5344CB8AC3E}">
        <p14:creationId xmlns:p14="http://schemas.microsoft.com/office/powerpoint/2010/main" val="26936920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9E6B2-5298-44DE-9046-88FF69B55B9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3C8EDE4-D4AF-4561-B9CD-991DF4A52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6BFAC56-0EF7-4593-9057-BE8A9DC26F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561225-67DF-4174-BE54-4649C1CE5CBE}"/>
              </a:ext>
            </a:extLst>
          </p:cNvPr>
          <p:cNvSpPr>
            <a:spLocks noGrp="1"/>
          </p:cNvSpPr>
          <p:nvPr>
            <p:ph type="dt" sz="half" idx="10"/>
          </p:nvPr>
        </p:nvSpPr>
        <p:spPr/>
        <p:txBody>
          <a:bodyPr/>
          <a:lstStyle/>
          <a:p>
            <a:fld id="{336AE52E-058A-4F0E-8905-44DBA4DCB24E}" type="datetimeFigureOut">
              <a:rPr lang="zh-CN" altLang="en-US" smtClean="0"/>
              <a:t>2022/1/4</a:t>
            </a:fld>
            <a:endParaRPr lang="zh-CN" altLang="en-US"/>
          </a:p>
        </p:txBody>
      </p:sp>
      <p:sp>
        <p:nvSpPr>
          <p:cNvPr id="6" name="页脚占位符 5">
            <a:extLst>
              <a:ext uri="{FF2B5EF4-FFF2-40B4-BE49-F238E27FC236}">
                <a16:creationId xmlns:a16="http://schemas.microsoft.com/office/drawing/2014/main" id="{00E122A0-D5EF-41A2-A4D3-1DFA6591C1A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3018453-BD42-4B5F-8CCA-9F4C04344FFD}"/>
              </a:ext>
            </a:extLst>
          </p:cNvPr>
          <p:cNvSpPr>
            <a:spLocks noGrp="1"/>
          </p:cNvSpPr>
          <p:nvPr>
            <p:ph type="sldNum" sz="quarter" idx="12"/>
          </p:nvPr>
        </p:nvSpPr>
        <p:spPr/>
        <p:txBody>
          <a:bodyPr/>
          <a:lstStyle/>
          <a:p>
            <a:fld id="{8DF7351D-C316-4180-A28A-5F4E9AD4AB46}" type="slidenum">
              <a:rPr lang="zh-CN" altLang="en-US" smtClean="0"/>
              <a:t>‹#›</a:t>
            </a:fld>
            <a:endParaRPr lang="zh-CN" altLang="en-US"/>
          </a:p>
        </p:txBody>
      </p:sp>
    </p:spTree>
    <p:extLst>
      <p:ext uri="{BB962C8B-B14F-4D97-AF65-F5344CB8AC3E}">
        <p14:creationId xmlns:p14="http://schemas.microsoft.com/office/powerpoint/2010/main" val="2290958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E081FC-0EAA-4954-9D7E-821E5C24EB5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4ECE2A-3CE4-4A0E-9478-DA4CADF216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4A1FAB-C1B6-4A3B-9822-622BE64747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79B71BC-FDFD-4695-B07C-F37768D5A53A}"/>
              </a:ext>
            </a:extLst>
          </p:cNvPr>
          <p:cNvSpPr>
            <a:spLocks noGrp="1"/>
          </p:cNvSpPr>
          <p:nvPr>
            <p:ph type="dt" sz="half" idx="10"/>
          </p:nvPr>
        </p:nvSpPr>
        <p:spPr/>
        <p:txBody>
          <a:bodyPr/>
          <a:lstStyle/>
          <a:p>
            <a:fld id="{336AE52E-058A-4F0E-8905-44DBA4DCB24E}" type="datetimeFigureOut">
              <a:rPr lang="zh-CN" altLang="en-US" smtClean="0"/>
              <a:t>2022/1/4</a:t>
            </a:fld>
            <a:endParaRPr lang="zh-CN" altLang="en-US"/>
          </a:p>
        </p:txBody>
      </p:sp>
      <p:sp>
        <p:nvSpPr>
          <p:cNvPr id="6" name="页脚占位符 5">
            <a:extLst>
              <a:ext uri="{FF2B5EF4-FFF2-40B4-BE49-F238E27FC236}">
                <a16:creationId xmlns:a16="http://schemas.microsoft.com/office/drawing/2014/main" id="{869ACB2C-EF72-48A9-ADEF-6F8F3F555CE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DB572C-9914-4E31-A760-03F2F4F12FA4}"/>
              </a:ext>
            </a:extLst>
          </p:cNvPr>
          <p:cNvSpPr>
            <a:spLocks noGrp="1"/>
          </p:cNvSpPr>
          <p:nvPr>
            <p:ph type="sldNum" sz="quarter" idx="12"/>
          </p:nvPr>
        </p:nvSpPr>
        <p:spPr/>
        <p:txBody>
          <a:bodyPr/>
          <a:lstStyle/>
          <a:p>
            <a:fld id="{8DF7351D-C316-4180-A28A-5F4E9AD4AB46}" type="slidenum">
              <a:rPr lang="zh-CN" altLang="en-US" smtClean="0"/>
              <a:t>‹#›</a:t>
            </a:fld>
            <a:endParaRPr lang="zh-CN" altLang="en-US"/>
          </a:p>
        </p:txBody>
      </p:sp>
    </p:spTree>
    <p:extLst>
      <p:ext uri="{BB962C8B-B14F-4D97-AF65-F5344CB8AC3E}">
        <p14:creationId xmlns:p14="http://schemas.microsoft.com/office/powerpoint/2010/main" val="595966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DE7B0-F34C-4845-8348-CC538F1D1E7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A81C7B5-0D34-44DC-88B9-FA871952B29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324F5F6-4195-422B-A30B-B8D8FAB09A7C}"/>
              </a:ext>
            </a:extLst>
          </p:cNvPr>
          <p:cNvSpPr>
            <a:spLocks noGrp="1"/>
          </p:cNvSpPr>
          <p:nvPr>
            <p:ph type="dt" sz="half" idx="10"/>
          </p:nvPr>
        </p:nvSpPr>
        <p:spPr/>
        <p:txBody>
          <a:bodyPr/>
          <a:lstStyle/>
          <a:p>
            <a:fld id="{336AE52E-058A-4F0E-8905-44DBA4DCB24E}" type="datetimeFigureOut">
              <a:rPr lang="zh-CN" altLang="en-US" smtClean="0"/>
              <a:t>2022/1/4</a:t>
            </a:fld>
            <a:endParaRPr lang="zh-CN" altLang="en-US"/>
          </a:p>
        </p:txBody>
      </p:sp>
      <p:sp>
        <p:nvSpPr>
          <p:cNvPr id="5" name="页脚占位符 4">
            <a:extLst>
              <a:ext uri="{FF2B5EF4-FFF2-40B4-BE49-F238E27FC236}">
                <a16:creationId xmlns:a16="http://schemas.microsoft.com/office/drawing/2014/main" id="{9AAFC033-D8EB-4219-AA0B-C45ED21FCB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E56503-A5B0-4513-B7D1-556A0DC47F0F}"/>
              </a:ext>
            </a:extLst>
          </p:cNvPr>
          <p:cNvSpPr>
            <a:spLocks noGrp="1"/>
          </p:cNvSpPr>
          <p:nvPr>
            <p:ph type="sldNum" sz="quarter" idx="12"/>
          </p:nvPr>
        </p:nvSpPr>
        <p:spPr/>
        <p:txBody>
          <a:bodyPr/>
          <a:lstStyle/>
          <a:p>
            <a:fld id="{8DF7351D-C316-4180-A28A-5F4E9AD4AB46}" type="slidenum">
              <a:rPr lang="zh-CN" altLang="en-US" smtClean="0"/>
              <a:t>‹#›</a:t>
            </a:fld>
            <a:endParaRPr lang="zh-CN" altLang="en-US"/>
          </a:p>
        </p:txBody>
      </p:sp>
    </p:spTree>
    <p:extLst>
      <p:ext uri="{BB962C8B-B14F-4D97-AF65-F5344CB8AC3E}">
        <p14:creationId xmlns:p14="http://schemas.microsoft.com/office/powerpoint/2010/main" val="29430941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CB8120-B37B-456D-BCA4-E4DA0EF39B4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721D7DA-ADAE-4286-9721-574F0BE3A76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8B4E186-BA60-4B66-9666-2AD7DBAD3C5B}"/>
              </a:ext>
            </a:extLst>
          </p:cNvPr>
          <p:cNvSpPr>
            <a:spLocks noGrp="1"/>
          </p:cNvSpPr>
          <p:nvPr>
            <p:ph type="dt" sz="half" idx="10"/>
          </p:nvPr>
        </p:nvSpPr>
        <p:spPr/>
        <p:txBody>
          <a:bodyPr/>
          <a:lstStyle/>
          <a:p>
            <a:fld id="{336AE52E-058A-4F0E-8905-44DBA4DCB24E}" type="datetimeFigureOut">
              <a:rPr lang="zh-CN" altLang="en-US" smtClean="0"/>
              <a:t>2022/1/4</a:t>
            </a:fld>
            <a:endParaRPr lang="zh-CN" altLang="en-US"/>
          </a:p>
        </p:txBody>
      </p:sp>
      <p:sp>
        <p:nvSpPr>
          <p:cNvPr id="5" name="页脚占位符 4">
            <a:extLst>
              <a:ext uri="{FF2B5EF4-FFF2-40B4-BE49-F238E27FC236}">
                <a16:creationId xmlns:a16="http://schemas.microsoft.com/office/drawing/2014/main" id="{464C532B-B1F7-4B2D-B349-FE48A808E4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704C12-162A-479C-AB9C-254AA66622E4}"/>
              </a:ext>
            </a:extLst>
          </p:cNvPr>
          <p:cNvSpPr>
            <a:spLocks noGrp="1"/>
          </p:cNvSpPr>
          <p:nvPr>
            <p:ph type="sldNum" sz="quarter" idx="12"/>
          </p:nvPr>
        </p:nvSpPr>
        <p:spPr/>
        <p:txBody>
          <a:bodyPr/>
          <a:lstStyle/>
          <a:p>
            <a:fld id="{8DF7351D-C316-4180-A28A-5F4E9AD4AB46}" type="slidenum">
              <a:rPr lang="zh-CN" altLang="en-US" smtClean="0"/>
              <a:t>‹#›</a:t>
            </a:fld>
            <a:endParaRPr lang="zh-CN" altLang="en-US"/>
          </a:p>
        </p:txBody>
      </p:sp>
    </p:spTree>
    <p:extLst>
      <p:ext uri="{BB962C8B-B14F-4D97-AF65-F5344CB8AC3E}">
        <p14:creationId xmlns:p14="http://schemas.microsoft.com/office/powerpoint/2010/main" val="2932623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15413" y="1530221"/>
            <a:ext cx="10766987" cy="459594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GB" dirty="0"/>
          </a:p>
        </p:txBody>
      </p:sp>
      <p:sp>
        <p:nvSpPr>
          <p:cNvPr id="4" name="Date Placeholder 3"/>
          <p:cNvSpPr>
            <a:spLocks noGrp="1"/>
          </p:cNvSpPr>
          <p:nvPr>
            <p:ph type="dt" sz="half" idx="10"/>
          </p:nvPr>
        </p:nvSpPr>
        <p:spPr/>
        <p:txBody>
          <a:bodyPr/>
          <a:lstStyle/>
          <a:p>
            <a:fld id="{63A1C593-65D0-4073-BCC9-577B9352EA97}" type="datetimeFigureOut">
              <a:rPr lang="en-US" smtClean="0"/>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dirty="0"/>
          </a:p>
        </p:txBody>
      </p:sp>
      <p:sp>
        <p:nvSpPr>
          <p:cNvPr id="7" name="Title 6"/>
          <p:cNvSpPr>
            <a:spLocks noGrp="1"/>
          </p:cNvSpPr>
          <p:nvPr>
            <p:ph type="title"/>
          </p:nvPr>
        </p:nvSpPr>
        <p:spPr/>
        <p:txBody>
          <a:bodyPr/>
          <a:lstStyle/>
          <a:p>
            <a:r>
              <a:rPr lang="en-US" altLang="zh-CN"/>
              <a:t>Click to edit Master title style</a:t>
            </a:r>
            <a:endParaRPr lang="en-US"/>
          </a:p>
        </p:txBody>
      </p:sp>
    </p:spTree>
    <p:extLst>
      <p:ext uri="{BB962C8B-B14F-4D97-AF65-F5344CB8AC3E}">
        <p14:creationId xmlns:p14="http://schemas.microsoft.com/office/powerpoint/2010/main" val="3842864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5E6A71"/>
                </a:solidFill>
              </a:defRPr>
            </a:lvl1pPr>
          </a:lstStyle>
          <a:p>
            <a:r>
              <a:rPr lang="zh-CN" altLang="en-US"/>
              <a:t>单击此处编辑母版标题样式</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rgbClr val="0098D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36AE52E-058A-4F0E-8905-44DBA4DCB24E}" type="datetimeFigureOut">
              <a:rPr lang="zh-CN" altLang="en-US" smtClean="0"/>
              <a:t>2022/1/4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F7351D-C316-4180-A28A-5F4E9AD4AB4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GB" dirty="0"/>
          </a:p>
        </p:txBody>
      </p:sp>
      <p:sp>
        <p:nvSpPr>
          <p:cNvPr id="3" name="Content Placeholder 2"/>
          <p:cNvSpPr>
            <a:spLocks noGrp="1"/>
          </p:cNvSpPr>
          <p:nvPr>
            <p:ph sz="half" idx="1"/>
          </p:nvPr>
        </p:nvSpPr>
        <p:spPr>
          <a:xfrm>
            <a:off x="815413" y="2348881"/>
            <a:ext cx="5178987" cy="37772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dirty="0"/>
          </a:p>
        </p:txBody>
      </p:sp>
      <p:sp>
        <p:nvSpPr>
          <p:cNvPr id="4" name="Content Placeholder 3"/>
          <p:cNvSpPr>
            <a:spLocks noGrp="1"/>
          </p:cNvSpPr>
          <p:nvPr>
            <p:ph sz="half" idx="2"/>
          </p:nvPr>
        </p:nvSpPr>
        <p:spPr>
          <a:xfrm>
            <a:off x="6403413" y="2348881"/>
            <a:ext cx="5178987" cy="37772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dirty="0"/>
          </a:p>
        </p:txBody>
      </p:sp>
      <p:sp>
        <p:nvSpPr>
          <p:cNvPr id="5" name="Date Placeholder 4"/>
          <p:cNvSpPr>
            <a:spLocks noGrp="1"/>
          </p:cNvSpPr>
          <p:nvPr>
            <p:ph type="dt" sz="half" idx="10"/>
          </p:nvPr>
        </p:nvSpPr>
        <p:spPr/>
        <p:txBody>
          <a:bodyPr/>
          <a:lstStyle/>
          <a:p>
            <a:fld id="{336AE52E-058A-4F0E-8905-44DBA4DCB24E}" type="datetimeFigureOut">
              <a:rPr lang="zh-CN" altLang="en-US" smtClean="0"/>
              <a:t>2022/1/4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DF7351D-C316-4180-A28A-5F4E9AD4AB4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GB"/>
          </a:p>
        </p:txBody>
      </p:sp>
      <p:sp>
        <p:nvSpPr>
          <p:cNvPr id="3" name="Text Placeholder 2"/>
          <p:cNvSpPr>
            <a:spLocks noGrp="1"/>
          </p:cNvSpPr>
          <p:nvPr>
            <p:ph type="body" idx="1"/>
          </p:nvPr>
        </p:nvSpPr>
        <p:spPr>
          <a:xfrm>
            <a:off x="815413" y="2357190"/>
            <a:ext cx="518110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15413" y="3068960"/>
            <a:ext cx="5181104" cy="305720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dirty="0"/>
          </a:p>
        </p:txBody>
      </p:sp>
      <p:sp>
        <p:nvSpPr>
          <p:cNvPr id="5" name="Text Placeholder 4"/>
          <p:cNvSpPr>
            <a:spLocks noGrp="1"/>
          </p:cNvSpPr>
          <p:nvPr>
            <p:ph type="body" sz="quarter" idx="3"/>
          </p:nvPr>
        </p:nvSpPr>
        <p:spPr>
          <a:xfrm>
            <a:off x="6399261" y="2357190"/>
            <a:ext cx="518313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399261" y="3068960"/>
            <a:ext cx="5183139" cy="305720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dirty="0"/>
          </a:p>
        </p:txBody>
      </p:sp>
      <p:sp>
        <p:nvSpPr>
          <p:cNvPr id="7" name="Date Placeholder 6"/>
          <p:cNvSpPr>
            <a:spLocks noGrp="1"/>
          </p:cNvSpPr>
          <p:nvPr>
            <p:ph type="dt" sz="half" idx="10"/>
          </p:nvPr>
        </p:nvSpPr>
        <p:spPr/>
        <p:txBody>
          <a:bodyPr/>
          <a:lstStyle/>
          <a:p>
            <a:fld id="{336AE52E-058A-4F0E-8905-44DBA4DCB24E}" type="datetimeFigureOut">
              <a:rPr lang="zh-CN" altLang="en-US" smtClean="0"/>
              <a:t>2022/1/4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DF7351D-C316-4180-A28A-5F4E9AD4AB4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GB"/>
          </a:p>
        </p:txBody>
      </p:sp>
      <p:sp>
        <p:nvSpPr>
          <p:cNvPr id="3" name="Date Placeholder 2"/>
          <p:cNvSpPr>
            <a:spLocks noGrp="1"/>
          </p:cNvSpPr>
          <p:nvPr>
            <p:ph type="dt" sz="half" idx="10"/>
          </p:nvPr>
        </p:nvSpPr>
        <p:spPr/>
        <p:txBody>
          <a:bodyPr/>
          <a:lstStyle/>
          <a:p>
            <a:fld id="{336AE52E-058A-4F0E-8905-44DBA4DCB24E}" type="datetimeFigureOut">
              <a:rPr lang="zh-CN" altLang="en-US" smtClean="0"/>
              <a:t>2022/1/4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DF7351D-C316-4180-A28A-5F4E9AD4AB4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AE52E-058A-4F0E-8905-44DBA4DCB24E}" type="datetimeFigureOut">
              <a:rPr lang="zh-CN" altLang="en-US" smtClean="0"/>
              <a:t>2022/1/4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DF7351D-C316-4180-A28A-5F4E9AD4AB4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1196752"/>
            <a:ext cx="4011084" cy="1162050"/>
          </a:xfrm>
        </p:spPr>
        <p:txBody>
          <a:bodyPr anchor="b"/>
          <a:lstStyle>
            <a:lvl1pPr algn="l">
              <a:defRPr sz="2000" b="1"/>
            </a:lvl1pPr>
          </a:lstStyle>
          <a:p>
            <a:r>
              <a:rPr lang="zh-CN" altLang="en-US"/>
              <a:t>单击此处编辑母版标题样式</a:t>
            </a:r>
            <a:endParaRPr lang="en-GB"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Text Placeholder 3"/>
          <p:cNvSpPr>
            <a:spLocks noGrp="1"/>
          </p:cNvSpPr>
          <p:nvPr>
            <p:ph type="body" sz="half" idx="2"/>
          </p:nvPr>
        </p:nvSpPr>
        <p:spPr>
          <a:xfrm>
            <a:off x="609601" y="2420889"/>
            <a:ext cx="4011084" cy="37052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36AE52E-058A-4F0E-8905-44DBA4DCB24E}" type="datetimeFigureOut">
              <a:rPr lang="zh-CN" altLang="en-US" smtClean="0"/>
              <a:t>2022/1/4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DF7351D-C316-4180-A28A-5F4E9AD4AB4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831637" y="4800600"/>
            <a:ext cx="6873280" cy="566738"/>
          </a:xfrm>
        </p:spPr>
        <p:txBody>
          <a:bodyPr anchor="b"/>
          <a:lstStyle>
            <a:lvl1pPr algn="l">
              <a:defRPr sz="2000" b="1"/>
            </a:lvl1pPr>
          </a:lstStyle>
          <a:p>
            <a:r>
              <a:rPr lang="zh-CN" altLang="en-US"/>
              <a:t>单击此处编辑母版标题样式</a:t>
            </a:r>
            <a:endParaRPr lang="en-GB"/>
          </a:p>
        </p:txBody>
      </p:sp>
      <p:sp>
        <p:nvSpPr>
          <p:cNvPr id="3" name="Picture Placeholder 2"/>
          <p:cNvSpPr>
            <a:spLocks noGrp="1"/>
          </p:cNvSpPr>
          <p:nvPr>
            <p:ph type="pic" idx="1"/>
          </p:nvPr>
        </p:nvSpPr>
        <p:spPr>
          <a:xfrm>
            <a:off x="2831637" y="612775"/>
            <a:ext cx="687328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GB" dirty="0"/>
          </a:p>
        </p:txBody>
      </p:sp>
      <p:sp>
        <p:nvSpPr>
          <p:cNvPr id="4" name="Text Placeholder 3"/>
          <p:cNvSpPr>
            <a:spLocks noGrp="1"/>
          </p:cNvSpPr>
          <p:nvPr>
            <p:ph type="body" sz="half" idx="2"/>
          </p:nvPr>
        </p:nvSpPr>
        <p:spPr>
          <a:xfrm>
            <a:off x="2831637" y="5367338"/>
            <a:ext cx="687328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36AE52E-058A-4F0E-8905-44DBA4DCB24E}" type="datetimeFigureOut">
              <a:rPr lang="zh-CN" altLang="en-US" smtClean="0"/>
              <a:t>2022/1/4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DF7351D-C316-4180-A28A-5F4E9AD4AB4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2907" y="136525"/>
            <a:ext cx="8939493" cy="998984"/>
          </a:xfrm>
          <a:prstGeom prst="rect">
            <a:avLst/>
          </a:prstGeom>
        </p:spPr>
        <p:txBody>
          <a:bodyPr vert="horz" lIns="91440" tIns="45720" rIns="91440" bIns="45720" rtlCol="0" anchor="b">
            <a:normAutofit/>
          </a:bodyPr>
          <a:lstStyle/>
          <a:p>
            <a:r>
              <a:rPr lang="en-US" dirty="0"/>
              <a:t>Click to add title</a:t>
            </a:r>
            <a:endParaRPr lang="en-GB" dirty="0"/>
          </a:p>
        </p:txBody>
      </p:sp>
      <p:sp>
        <p:nvSpPr>
          <p:cNvPr id="3" name="Text Placeholder 2"/>
          <p:cNvSpPr>
            <a:spLocks noGrp="1"/>
          </p:cNvSpPr>
          <p:nvPr>
            <p:ph type="body" idx="1"/>
          </p:nvPr>
        </p:nvSpPr>
        <p:spPr>
          <a:xfrm>
            <a:off x="815413" y="1380932"/>
            <a:ext cx="10766987" cy="474523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bg1"/>
                </a:solidFill>
              </a:defRPr>
            </a:lvl1pPr>
          </a:lstStyle>
          <a:p>
            <a:fld id="{336AE52E-058A-4F0E-8905-44DBA4DCB24E}" type="datetimeFigureOut">
              <a:rPr lang="zh-CN" altLang="en-US" smtClean="0"/>
              <a:t>2022/1/4</a:t>
            </a:fld>
            <a:endParaRPr lang="zh-CN"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bg1"/>
                </a:solidFill>
              </a:defRPr>
            </a:lvl1pPr>
          </a:lstStyle>
          <a:p>
            <a:endParaRPr lang="zh-CN" alt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bg1"/>
                </a:solidFill>
              </a:defRPr>
            </a:lvl1pPr>
          </a:lstStyle>
          <a:p>
            <a:fld id="{8DF7351D-C316-4180-A28A-5F4E9AD4AB4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spcBef>
          <a:spcPct val="0"/>
        </a:spcBef>
        <a:buNone/>
        <a:defRPr sz="4000" b="1" kern="1200">
          <a:solidFill>
            <a:srgbClr val="0098DB"/>
          </a:solidFill>
          <a:latin typeface="Arial" panose="02080604020202020204" pitchFamily="34" charset="0"/>
          <a:ea typeface="+mj-ea"/>
          <a:cs typeface="Arial" panose="02080604020202020204" pitchFamily="34" charset="0"/>
        </a:defRPr>
      </a:lvl1pPr>
    </p:titleStyle>
    <p:bodyStyle>
      <a:lvl1pPr marL="342900" indent="-342900" algn="l" defTabSz="914400" rtl="0" eaLnBrk="1" latinLnBrk="0" hangingPunct="1">
        <a:spcBef>
          <a:spcPct val="20000"/>
        </a:spcBef>
        <a:buFont typeface="Arial" panose="02080604020202020204" pitchFamily="34" charset="0"/>
        <a:buChar char="•"/>
        <a:defRPr sz="2800" kern="1200">
          <a:solidFill>
            <a:srgbClr val="5E6A71"/>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spcBef>
          <a:spcPct val="20000"/>
        </a:spcBef>
        <a:buFont typeface="Arial" panose="02080604020202020204" pitchFamily="34" charset="0"/>
        <a:buChar char="–"/>
        <a:defRPr sz="2800" kern="1200">
          <a:solidFill>
            <a:srgbClr val="5E6A7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spcBef>
          <a:spcPct val="20000"/>
        </a:spcBef>
        <a:buFont typeface="Arial" panose="02080604020202020204" pitchFamily="34" charset="0"/>
        <a:buChar char="•"/>
        <a:defRPr sz="2400" kern="1200">
          <a:solidFill>
            <a:srgbClr val="5E6A7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spcBef>
          <a:spcPct val="20000"/>
        </a:spcBef>
        <a:buFont typeface="Arial" panose="02080604020202020204" pitchFamily="34" charset="0"/>
        <a:buChar char="–"/>
        <a:defRPr sz="2000" kern="1200">
          <a:solidFill>
            <a:srgbClr val="5E6A7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spcBef>
          <a:spcPct val="20000"/>
        </a:spcBef>
        <a:buFont typeface="Arial" panose="02080604020202020204" pitchFamily="34" charset="0"/>
        <a:buChar char="»"/>
        <a:defRPr sz="2000" kern="1200">
          <a:solidFill>
            <a:srgbClr val="5E6A7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201B08C-6A46-41A8-899A-74A9AF30AF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52855BC-8064-45A9-95BA-A6FE7EFA1A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C23E52-3682-47A1-80D6-20D7364835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AE52E-058A-4F0E-8905-44DBA4DCB24E}" type="datetimeFigureOut">
              <a:rPr lang="zh-CN" altLang="en-US" smtClean="0"/>
              <a:t>2022/1/4</a:t>
            </a:fld>
            <a:endParaRPr lang="zh-CN" altLang="en-US"/>
          </a:p>
        </p:txBody>
      </p:sp>
      <p:sp>
        <p:nvSpPr>
          <p:cNvPr id="5" name="页脚占位符 4">
            <a:extLst>
              <a:ext uri="{FF2B5EF4-FFF2-40B4-BE49-F238E27FC236}">
                <a16:creationId xmlns:a16="http://schemas.microsoft.com/office/drawing/2014/main" id="{79C62EEB-638A-4E7A-B26A-5FD1026A14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A1FA490-9F20-4F61-AB62-6570AD5805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F7351D-C316-4180-A28A-5F4E9AD4AB46}" type="slidenum">
              <a:rPr lang="zh-CN" altLang="en-US" smtClean="0"/>
              <a:t>‹#›</a:t>
            </a:fld>
            <a:endParaRPr lang="zh-CN" altLang="en-US"/>
          </a:p>
        </p:txBody>
      </p:sp>
    </p:spTree>
    <p:extLst>
      <p:ext uri="{BB962C8B-B14F-4D97-AF65-F5344CB8AC3E}">
        <p14:creationId xmlns:p14="http://schemas.microsoft.com/office/powerpoint/2010/main" val="365412931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GI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www.khronos.org/files/opencl-1-2-quick-reference-card.pdf" TargetMode="External"/><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jpe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5.xml"/><Relationship Id="rId1" Type="http://schemas.openxmlformats.org/officeDocument/2006/relationships/vmlDrawing" Target="../drawings/vmlDrawing1.vml"/><Relationship Id="rId6" Type="http://schemas.openxmlformats.org/officeDocument/2006/relationships/image" Target="../media/image71.wmf"/><Relationship Id="rId5" Type="http://schemas.openxmlformats.org/officeDocument/2006/relationships/oleObject" Target="../embeddings/oleObject2.bin"/><Relationship Id="rId4" Type="http://schemas.openxmlformats.org/officeDocument/2006/relationships/image" Target="../media/image70.wmf"/></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5.xml"/><Relationship Id="rId1" Type="http://schemas.openxmlformats.org/officeDocument/2006/relationships/vmlDrawing" Target="../drawings/vmlDrawing2.vml"/><Relationship Id="rId6" Type="http://schemas.openxmlformats.org/officeDocument/2006/relationships/image" Target="../media/image75.wmf"/><Relationship Id="rId5" Type="http://schemas.openxmlformats.org/officeDocument/2006/relationships/oleObject" Target="../embeddings/oleObject5.bin"/><Relationship Id="rId4" Type="http://schemas.openxmlformats.org/officeDocument/2006/relationships/image" Target="../media/image74.wmf"/></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5.xml"/><Relationship Id="rId1" Type="http://schemas.openxmlformats.org/officeDocument/2006/relationships/vmlDrawing" Target="../drawings/vmlDrawing3.vml"/><Relationship Id="rId6" Type="http://schemas.openxmlformats.org/officeDocument/2006/relationships/image" Target="../media/image80.wmf"/><Relationship Id="rId5" Type="http://schemas.openxmlformats.org/officeDocument/2006/relationships/oleObject" Target="../embeddings/oleObject8.bin"/><Relationship Id="rId4" Type="http://schemas.openxmlformats.org/officeDocument/2006/relationships/image" Target="../media/image79.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7.jpeg"/><Relationship Id="rId7"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hyperlink" Target="https://us.fixstars.com/products/opencl/book/#html" TargetMode="External"/><Relationship Id="rId5" Type="http://schemas.openxmlformats.org/officeDocument/2006/relationships/hyperlink" Target="http://www.intel.com/" TargetMode="External"/><Relationship Id="rId4" Type="http://schemas.openxmlformats.org/officeDocument/2006/relationships/hyperlink" Target="https://www.khronos.org/developers/library/" TargetMode="External"/><Relationship Id="rId9" Type="http://schemas.openxmlformats.org/officeDocument/2006/relationships/image" Target="../media/image20.jpe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GB" altLang="zh-CN" dirty="0"/>
              <a:t>Heterogeneous Computing using OpenCL </a:t>
            </a:r>
            <a:endParaRPr lang="zh-CN" altLang="en-US" dirty="0"/>
          </a:p>
        </p:txBody>
      </p:sp>
      <p:sp>
        <p:nvSpPr>
          <p:cNvPr id="3" name="副标题 2"/>
          <p:cNvSpPr>
            <a:spLocks noGrp="1"/>
          </p:cNvSpPr>
          <p:nvPr>
            <p:ph type="subTitle" idx="1"/>
          </p:nvPr>
        </p:nvSpPr>
        <p:spPr/>
        <p:txBody>
          <a:bodyPr/>
          <a:lstStyle/>
          <a:p>
            <a:r>
              <a:rPr lang="en-GB" altLang="zh-CN" dirty="0"/>
              <a:t>Distributed and Parallel Technology</a:t>
            </a:r>
          </a:p>
          <a:p>
            <a:endParaRPr lang="en-GB" altLang="zh-CN" dirty="0"/>
          </a:p>
          <a:p>
            <a:r>
              <a:rPr lang="en-GB" altLang="zh-CN" sz="2800" dirty="0"/>
              <a:t>Yun Wu</a:t>
            </a:r>
          </a:p>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dirty="0">
                <a:sym typeface="+mn-ea"/>
              </a:rPr>
              <a:t>Approaches the Facts</a:t>
            </a:r>
            <a:endParaRPr lang="en-GB" altLang="en-US" dirty="0"/>
          </a:p>
        </p:txBody>
      </p:sp>
      <p:sp>
        <p:nvSpPr>
          <p:cNvPr id="4" name="内容占位符 3"/>
          <p:cNvSpPr>
            <a:spLocks noGrp="1"/>
          </p:cNvSpPr>
          <p:nvPr>
            <p:ph idx="1"/>
          </p:nvPr>
        </p:nvSpPr>
        <p:spPr/>
        <p:txBody>
          <a:bodyPr/>
          <a:lstStyle/>
          <a:p>
            <a:endParaRPr lang="zh-CN" altLang="en-US"/>
          </a:p>
        </p:txBody>
      </p:sp>
      <p:pic>
        <p:nvPicPr>
          <p:cNvPr id="5122" name="Picture 2" descr="图像"/>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0139" y="2066453"/>
            <a:ext cx="8883126" cy="3656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15414" y="1530221"/>
            <a:ext cx="6980078" cy="1898779"/>
          </a:xfrm>
        </p:spPr>
        <p:txBody>
          <a:bodyPr>
            <a:normAutofit fontScale="62500" lnSpcReduction="20000"/>
          </a:bodyPr>
          <a:lstStyle/>
          <a:p>
            <a:r>
              <a:rPr lang="en-US" altLang="zh-CN" dirty="0"/>
              <a:t>128 Streaming Multiprocessor (SM)</a:t>
            </a:r>
          </a:p>
          <a:p>
            <a:r>
              <a:rPr lang="en-US" altLang="zh-CN" dirty="0"/>
              <a:t>Each SM support INT16, INT32, INT64, FP16, FP32, FP64 operations</a:t>
            </a:r>
          </a:p>
          <a:p>
            <a:r>
              <a:rPr lang="en-GB" altLang="zh-CN" dirty="0"/>
              <a:t>64 FP32 CUDA Cores/SM</a:t>
            </a:r>
            <a:endParaRPr lang="en-US" altLang="zh-CN" dirty="0"/>
          </a:p>
          <a:p>
            <a:r>
              <a:rPr lang="en-US" altLang="zh-CN" dirty="0"/>
              <a:t>8192 </a:t>
            </a:r>
            <a:r>
              <a:rPr lang="en-GB" altLang="zh-CN" dirty="0"/>
              <a:t>FP32 CUDA Cores in total</a:t>
            </a:r>
          </a:p>
          <a:p>
            <a:r>
              <a:rPr lang="en-US" altLang="zh-CN" dirty="0"/>
              <a:t>New third-generation Tensor Cores that each perform 256 FP16/FP32 FMA operations per clock.</a:t>
            </a:r>
            <a:endParaRPr lang="zh-CN" altLang="en-US" dirty="0"/>
          </a:p>
        </p:txBody>
      </p:sp>
      <p:sp>
        <p:nvSpPr>
          <p:cNvPr id="3" name="标题 2"/>
          <p:cNvSpPr>
            <a:spLocks noGrp="1"/>
          </p:cNvSpPr>
          <p:nvPr>
            <p:ph type="title"/>
          </p:nvPr>
        </p:nvSpPr>
        <p:spPr/>
        <p:txBody>
          <a:bodyPr/>
          <a:lstStyle/>
          <a:p>
            <a:r>
              <a:rPr lang="en-GB" altLang="zh-CN" dirty="0"/>
              <a:t>Nvidia GA100 Ampere Architecture</a:t>
            </a:r>
            <a:endParaRPr lang="zh-CN" alt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4663" y="3545030"/>
            <a:ext cx="5697847" cy="28645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16180" y="1742655"/>
            <a:ext cx="2666220" cy="309459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p:cNvCxnSpPr/>
          <p:nvPr/>
        </p:nvCxnSpPr>
        <p:spPr>
          <a:xfrm flipV="1">
            <a:off x="7682845" y="1742655"/>
            <a:ext cx="1233335" cy="2099099"/>
          </a:xfrm>
          <a:prstGeom prst="line">
            <a:avLst/>
          </a:prstGeom>
        </p:spPr>
        <p:style>
          <a:lnRef idx="3">
            <a:schemeClr val="accent4"/>
          </a:lnRef>
          <a:fillRef idx="0">
            <a:schemeClr val="accent4"/>
          </a:fillRef>
          <a:effectRef idx="2">
            <a:schemeClr val="accent4"/>
          </a:effectRef>
          <a:fontRef idx="minor">
            <a:schemeClr val="tx1"/>
          </a:fontRef>
        </p:style>
      </p:cxnSp>
      <p:cxnSp>
        <p:nvCxnSpPr>
          <p:cNvPr id="7" name="直接连接符 6"/>
          <p:cNvCxnSpPr/>
          <p:nvPr/>
        </p:nvCxnSpPr>
        <p:spPr>
          <a:xfrm>
            <a:off x="7795491" y="4040626"/>
            <a:ext cx="1120689" cy="796621"/>
          </a:xfrm>
          <a:prstGeom prst="line">
            <a:avLst/>
          </a:prstGeom>
        </p:spPr>
        <p:style>
          <a:lnRef idx="3">
            <a:schemeClr val="accent4"/>
          </a:lnRef>
          <a:fillRef idx="0">
            <a:schemeClr val="accent4"/>
          </a:fillRef>
          <a:effectRef idx="2">
            <a:schemeClr val="accent4"/>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4000" dirty="0"/>
              <a:t>Massive Parallelism on GPU</a:t>
            </a:r>
            <a:endParaRPr lang="zh-CN" altLang="en-US" dirty="0"/>
          </a:p>
        </p:txBody>
      </p:sp>
      <p:grpSp>
        <p:nvGrpSpPr>
          <p:cNvPr id="4" name="Group 4"/>
          <p:cNvGrpSpPr/>
          <p:nvPr/>
        </p:nvGrpSpPr>
        <p:grpSpPr>
          <a:xfrm>
            <a:off x="815414" y="1550555"/>
            <a:ext cx="3016671" cy="1200329"/>
            <a:chOff x="469900" y="1549399"/>
            <a:chExt cx="3016671" cy="1200328"/>
          </a:xfrm>
        </p:grpSpPr>
        <p:sp>
          <p:nvSpPr>
            <p:cNvPr id="5" name="TextBox 5"/>
            <p:cNvSpPr txBox="1"/>
            <p:nvPr/>
          </p:nvSpPr>
          <p:spPr>
            <a:xfrm>
              <a:off x="469900" y="1549399"/>
              <a:ext cx="2519703" cy="369332"/>
            </a:xfrm>
            <a:prstGeom prst="rect">
              <a:avLst/>
            </a:prstGeom>
            <a:noFill/>
          </p:spPr>
          <p:txBody>
            <a:bodyPr wrap="none" rtlCol="0">
              <a:spAutoFit/>
            </a:bodyPr>
            <a:lstStyle/>
            <a:p>
              <a:r>
                <a:rPr lang="en-US" dirty="0">
                  <a:latin typeface="Arial" panose="020B0604020202020204"/>
                  <a:cs typeface="Arial" panose="020B0604020202020204"/>
                </a:rPr>
                <a:t>Single-threaded (CPU)</a:t>
              </a:r>
            </a:p>
          </p:txBody>
        </p:sp>
        <p:sp>
          <p:nvSpPr>
            <p:cNvPr id="6" name="TextBox 6"/>
            <p:cNvSpPr txBox="1"/>
            <p:nvPr/>
          </p:nvSpPr>
          <p:spPr>
            <a:xfrm>
              <a:off x="469900" y="1918731"/>
              <a:ext cx="3016671" cy="830996"/>
            </a:xfrm>
            <a:prstGeom prst="rect">
              <a:avLst/>
            </a:prstGeom>
            <a:noFill/>
          </p:spPr>
          <p:txBody>
            <a:bodyPr wrap="none" rtlCol="0">
              <a:spAutoFit/>
            </a:bodyPr>
            <a:lstStyle/>
            <a:p>
              <a:r>
                <a:rPr lang="en-US" sz="1600" dirty="0">
                  <a:latin typeface="Courier New" panose="02070309020205020404"/>
                  <a:cs typeface="Courier New" panose="02070309020205020404"/>
                </a:rPr>
                <a:t>// there are N elements</a:t>
              </a:r>
            </a:p>
            <a:p>
              <a:r>
                <a:rPr lang="en-US" sz="1600" dirty="0" err="1">
                  <a:latin typeface="Courier New" panose="02070309020205020404"/>
                  <a:cs typeface="Courier New" panose="02070309020205020404"/>
                </a:rPr>
                <a:t>for(i</a:t>
              </a:r>
              <a:r>
                <a:rPr lang="en-US" sz="1600" dirty="0">
                  <a:latin typeface="Courier New" panose="02070309020205020404"/>
                  <a:cs typeface="Courier New" panose="02070309020205020404"/>
                </a:rPr>
                <a:t> = 0; </a:t>
              </a:r>
              <a:r>
                <a:rPr lang="en-US" sz="1600" dirty="0" err="1">
                  <a:latin typeface="Courier New" panose="02070309020205020404"/>
                  <a:cs typeface="Courier New" panose="02070309020205020404"/>
                </a:rPr>
                <a:t>i</a:t>
              </a:r>
              <a:r>
                <a:rPr lang="en-US" sz="1600" dirty="0">
                  <a:latin typeface="Courier New" panose="02070309020205020404"/>
                  <a:cs typeface="Courier New" panose="02070309020205020404"/>
                </a:rPr>
                <a:t> &lt; N; </a:t>
              </a:r>
              <a:r>
                <a:rPr lang="en-US" sz="1600" dirty="0" err="1">
                  <a:latin typeface="Courier New" panose="02070309020205020404"/>
                  <a:cs typeface="Courier New" panose="02070309020205020404"/>
                </a:rPr>
                <a:t>i</a:t>
              </a:r>
              <a:r>
                <a:rPr lang="en-US" sz="1600" dirty="0">
                  <a:latin typeface="Courier New" panose="02070309020205020404"/>
                  <a:cs typeface="Courier New" panose="02070309020205020404"/>
                </a:rPr>
                <a:t>++)</a:t>
              </a:r>
            </a:p>
            <a:p>
              <a:r>
                <a:rPr lang="en-US" sz="1600" dirty="0">
                  <a:latin typeface="Courier New" panose="02070309020205020404"/>
                  <a:cs typeface="Courier New" panose="02070309020205020404"/>
                </a:rPr>
                <a:t>  </a:t>
              </a:r>
              <a:r>
                <a:rPr lang="en-US" sz="1600" dirty="0" err="1">
                  <a:latin typeface="Courier New" panose="02070309020205020404"/>
                  <a:cs typeface="Courier New" panose="02070309020205020404"/>
                </a:rPr>
                <a:t>C[i</a:t>
              </a:r>
              <a:r>
                <a:rPr lang="en-US" sz="1600" dirty="0">
                  <a:latin typeface="Courier New" panose="02070309020205020404"/>
                  <a:cs typeface="Courier New" panose="02070309020205020404"/>
                </a:rPr>
                <a:t>] = </a:t>
              </a:r>
              <a:r>
                <a:rPr lang="en-US" sz="1600" dirty="0" err="1">
                  <a:latin typeface="Courier New" panose="02070309020205020404"/>
                  <a:cs typeface="Courier New" panose="02070309020205020404"/>
                </a:rPr>
                <a:t>A[i</a:t>
              </a:r>
              <a:r>
                <a:rPr lang="en-US" sz="1600" dirty="0">
                  <a:latin typeface="Courier New" panose="02070309020205020404"/>
                  <a:cs typeface="Courier New" panose="02070309020205020404"/>
                </a:rPr>
                <a:t>] + </a:t>
              </a:r>
              <a:r>
                <a:rPr lang="en-US" sz="1600" dirty="0" err="1">
                  <a:latin typeface="Courier New" panose="02070309020205020404"/>
                  <a:cs typeface="Courier New" panose="02070309020205020404"/>
                </a:rPr>
                <a:t>B[i</a:t>
              </a:r>
              <a:r>
                <a:rPr lang="en-US" sz="1600" dirty="0">
                  <a:latin typeface="Courier New" panose="02070309020205020404"/>
                  <a:cs typeface="Courier New" panose="02070309020205020404"/>
                </a:rPr>
                <a:t>]</a:t>
              </a:r>
            </a:p>
          </p:txBody>
        </p:sp>
      </p:grpSp>
      <p:grpSp>
        <p:nvGrpSpPr>
          <p:cNvPr id="7" name="Group 7"/>
          <p:cNvGrpSpPr/>
          <p:nvPr/>
        </p:nvGrpSpPr>
        <p:grpSpPr>
          <a:xfrm>
            <a:off x="815413" y="2972954"/>
            <a:ext cx="4504759" cy="1200328"/>
            <a:chOff x="469900" y="2971799"/>
            <a:chExt cx="4504759" cy="1200327"/>
          </a:xfrm>
        </p:grpSpPr>
        <p:sp>
          <p:nvSpPr>
            <p:cNvPr id="8" name="TextBox 8"/>
            <p:cNvSpPr txBox="1"/>
            <p:nvPr/>
          </p:nvSpPr>
          <p:spPr>
            <a:xfrm>
              <a:off x="469900" y="2971799"/>
              <a:ext cx="2365401" cy="369332"/>
            </a:xfrm>
            <a:prstGeom prst="rect">
              <a:avLst/>
            </a:prstGeom>
            <a:noFill/>
          </p:spPr>
          <p:txBody>
            <a:bodyPr wrap="none" rtlCol="0">
              <a:spAutoFit/>
            </a:bodyPr>
            <a:lstStyle/>
            <a:p>
              <a:r>
                <a:rPr lang="en-US" dirty="0">
                  <a:latin typeface="Arial" panose="020B0604020202020204"/>
                  <a:cs typeface="Arial" panose="020B0604020202020204"/>
                </a:rPr>
                <a:t>Multi-threaded (CPU)</a:t>
              </a:r>
            </a:p>
          </p:txBody>
        </p:sp>
        <p:sp>
          <p:nvSpPr>
            <p:cNvPr id="9" name="TextBox 9"/>
            <p:cNvSpPr txBox="1"/>
            <p:nvPr/>
          </p:nvSpPr>
          <p:spPr>
            <a:xfrm>
              <a:off x="469900" y="3341130"/>
              <a:ext cx="4504759" cy="830996"/>
            </a:xfrm>
            <a:prstGeom prst="rect">
              <a:avLst/>
            </a:prstGeom>
            <a:noFill/>
          </p:spPr>
          <p:txBody>
            <a:bodyPr wrap="none" rtlCol="0" anchor="t">
              <a:spAutoFit/>
            </a:bodyPr>
            <a:lstStyle/>
            <a:p>
              <a:r>
                <a:rPr lang="en-US" sz="1600" dirty="0">
                  <a:latin typeface="Courier New" panose="02070309020205020404"/>
                  <a:cs typeface="Courier New" panose="02070309020205020404"/>
                </a:rPr>
                <a:t>// </a:t>
              </a:r>
              <a:r>
                <a:rPr lang="en-US" sz="1600" dirty="0" err="1">
                  <a:latin typeface="Courier New" panose="02070309020205020404"/>
                  <a:cs typeface="Courier New" panose="02070309020205020404"/>
                </a:rPr>
                <a:t>tid</a:t>
              </a:r>
              <a:r>
                <a:rPr lang="en-US" sz="1600" dirty="0">
                  <a:latin typeface="Courier New" panose="02070309020205020404"/>
                  <a:cs typeface="Courier New" panose="02070309020205020404"/>
                </a:rPr>
                <a:t> is the thread id</a:t>
              </a:r>
              <a:endParaRPr lang="en-US" dirty="0"/>
            </a:p>
            <a:p>
              <a:r>
                <a:rPr lang="en-US" sz="1600" dirty="0">
                  <a:latin typeface="Courier New" panose="02070309020205020404"/>
                  <a:cs typeface="Courier New" panose="02070309020205020404"/>
                </a:rPr>
                <a:t>for(</a:t>
              </a:r>
              <a:r>
                <a:rPr lang="en-US" sz="1600" dirty="0" err="1">
                  <a:latin typeface="Courier New" panose="02070309020205020404"/>
                  <a:cs typeface="Courier New" panose="02070309020205020404"/>
                </a:rPr>
                <a:t>i</a:t>
              </a:r>
              <a:r>
                <a:rPr lang="en-US" sz="1600" dirty="0">
                  <a:latin typeface="Courier New" panose="02070309020205020404"/>
                  <a:cs typeface="Courier New" panose="02070309020205020404"/>
                </a:rPr>
                <a:t> = </a:t>
              </a:r>
              <a:r>
                <a:rPr lang="en-US" sz="1600" dirty="0" err="1">
                  <a:latin typeface="Courier New" panose="02070309020205020404"/>
                  <a:cs typeface="Courier New" panose="02070309020205020404"/>
                </a:rPr>
                <a:t>tid</a:t>
              </a:r>
              <a:r>
                <a:rPr lang="en-US" sz="1600" dirty="0">
                  <a:latin typeface="Courier New" panose="02070309020205020404"/>
                  <a:cs typeface="Courier New" panose="02070309020205020404"/>
                </a:rPr>
                <a:t>; </a:t>
              </a:r>
              <a:r>
                <a:rPr lang="en-US" sz="1600" dirty="0" err="1">
                  <a:latin typeface="Courier New" panose="02070309020205020404"/>
                  <a:cs typeface="Courier New" panose="02070309020205020404"/>
                </a:rPr>
                <a:t>i</a:t>
              </a:r>
              <a:r>
                <a:rPr lang="en-US" sz="1600" dirty="0">
                  <a:latin typeface="Courier New" panose="02070309020205020404"/>
                  <a:cs typeface="Courier New" panose="02070309020205020404"/>
                </a:rPr>
                <a:t> &lt; steps; </a:t>
              </a:r>
              <a:r>
                <a:rPr lang="en-US" sz="1600" dirty="0" err="1">
                  <a:latin typeface="Courier New" panose="02070309020205020404"/>
                  <a:cs typeface="Courier New" panose="02070309020205020404"/>
                </a:rPr>
                <a:t>i</a:t>
              </a:r>
              <a:r>
                <a:rPr lang="en-US" sz="1600" dirty="0">
                  <a:latin typeface="Courier New" panose="02070309020205020404"/>
                  <a:cs typeface="Courier New" panose="02070309020205020404"/>
                </a:rPr>
                <a:t>+=threads)</a:t>
              </a:r>
            </a:p>
            <a:p>
              <a:r>
                <a:rPr lang="en-US" sz="1600" dirty="0">
                  <a:latin typeface="Courier New" panose="02070309020205020404"/>
                  <a:cs typeface="Courier New" panose="02070309020205020404"/>
                </a:rPr>
                <a:t>  C[</a:t>
              </a:r>
              <a:r>
                <a:rPr lang="en-US" sz="1600" dirty="0" err="1">
                  <a:latin typeface="Courier New" panose="02070309020205020404"/>
                  <a:cs typeface="Courier New" panose="02070309020205020404"/>
                </a:rPr>
                <a:t>i</a:t>
              </a:r>
              <a:r>
                <a:rPr lang="en-US" sz="1600" dirty="0">
                  <a:latin typeface="Courier New" panose="02070309020205020404"/>
                  <a:cs typeface="Courier New" panose="02070309020205020404"/>
                </a:rPr>
                <a:t>] = A[</a:t>
              </a:r>
              <a:r>
                <a:rPr lang="en-US" sz="1600" dirty="0" err="1">
                  <a:latin typeface="Courier New" panose="02070309020205020404"/>
                  <a:cs typeface="Courier New" panose="02070309020205020404"/>
                </a:rPr>
                <a:t>i</a:t>
              </a:r>
              <a:r>
                <a:rPr lang="en-US" sz="1600" dirty="0">
                  <a:latin typeface="Courier New" panose="02070309020205020404"/>
                  <a:cs typeface="Courier New" panose="02070309020205020404"/>
                </a:rPr>
                <a:t>] + B[</a:t>
              </a:r>
              <a:r>
                <a:rPr lang="en-US" sz="1600" dirty="0" err="1">
                  <a:latin typeface="Courier New" panose="02070309020205020404"/>
                  <a:cs typeface="Courier New" panose="02070309020205020404"/>
                </a:rPr>
                <a:t>i</a:t>
              </a:r>
              <a:r>
                <a:rPr lang="en-US" sz="1600" dirty="0">
                  <a:latin typeface="Courier New" panose="02070309020205020404"/>
                  <a:cs typeface="Courier New" panose="02070309020205020404"/>
                </a:rPr>
                <a:t>]</a:t>
              </a:r>
            </a:p>
          </p:txBody>
        </p:sp>
      </p:grpSp>
      <p:grpSp>
        <p:nvGrpSpPr>
          <p:cNvPr id="10" name="Group 10"/>
          <p:cNvGrpSpPr/>
          <p:nvPr/>
        </p:nvGrpSpPr>
        <p:grpSpPr>
          <a:xfrm>
            <a:off x="815413" y="4611256"/>
            <a:ext cx="3455656" cy="954108"/>
            <a:chOff x="469900" y="2971799"/>
            <a:chExt cx="3455656" cy="954107"/>
          </a:xfrm>
        </p:grpSpPr>
        <p:sp>
          <p:nvSpPr>
            <p:cNvPr id="11" name="TextBox 11"/>
            <p:cNvSpPr txBox="1"/>
            <p:nvPr/>
          </p:nvSpPr>
          <p:spPr>
            <a:xfrm>
              <a:off x="469900" y="2971799"/>
              <a:ext cx="3455656" cy="369332"/>
            </a:xfrm>
            <a:prstGeom prst="rect">
              <a:avLst/>
            </a:prstGeom>
            <a:noFill/>
          </p:spPr>
          <p:txBody>
            <a:bodyPr wrap="none" rtlCol="0">
              <a:spAutoFit/>
            </a:bodyPr>
            <a:lstStyle/>
            <a:p>
              <a:r>
                <a:rPr lang="en-US" dirty="0">
                  <a:latin typeface="Arial" panose="020B0604020202020204"/>
                  <a:cs typeface="Arial" panose="020B0604020202020204"/>
                </a:rPr>
                <a:t>Massively Multi-threaded (GPU)</a:t>
              </a:r>
            </a:p>
          </p:txBody>
        </p:sp>
        <p:sp>
          <p:nvSpPr>
            <p:cNvPr id="12" name="TextBox 12"/>
            <p:cNvSpPr txBox="1"/>
            <p:nvPr/>
          </p:nvSpPr>
          <p:spPr>
            <a:xfrm>
              <a:off x="469900" y="3341130"/>
              <a:ext cx="3139802" cy="584776"/>
            </a:xfrm>
            <a:prstGeom prst="rect">
              <a:avLst/>
            </a:prstGeom>
            <a:noFill/>
          </p:spPr>
          <p:txBody>
            <a:bodyPr wrap="none" rtlCol="0">
              <a:spAutoFit/>
            </a:bodyPr>
            <a:lstStyle/>
            <a:p>
              <a:r>
                <a:rPr lang="en-US" sz="1600" dirty="0">
                  <a:latin typeface="Courier New" panose="02070309020205020404"/>
                  <a:cs typeface="Courier New" panose="02070309020205020404"/>
                </a:rPr>
                <a:t>// </a:t>
              </a:r>
              <a:r>
                <a:rPr lang="en-US" sz="1600" dirty="0" err="1">
                  <a:latin typeface="Courier New" panose="02070309020205020404"/>
                  <a:cs typeface="Courier New" panose="02070309020205020404"/>
                </a:rPr>
                <a:t>tid</a:t>
              </a:r>
              <a:r>
                <a:rPr lang="en-US" sz="1600" dirty="0">
                  <a:latin typeface="Courier New" panose="02070309020205020404"/>
                  <a:cs typeface="Courier New" panose="02070309020205020404"/>
                </a:rPr>
                <a:t> is the thread id</a:t>
              </a:r>
            </a:p>
            <a:p>
              <a:r>
                <a:rPr lang="en-US" sz="1600" dirty="0" err="1">
                  <a:latin typeface="Courier New" panose="02070309020205020404"/>
                  <a:cs typeface="Courier New" panose="02070309020205020404"/>
                </a:rPr>
                <a:t>C[tid</a:t>
              </a:r>
              <a:r>
                <a:rPr lang="en-US" sz="1600" dirty="0">
                  <a:latin typeface="Courier New" panose="02070309020205020404"/>
                  <a:cs typeface="Courier New" panose="02070309020205020404"/>
                </a:rPr>
                <a:t>] = </a:t>
              </a:r>
              <a:r>
                <a:rPr lang="en-US" sz="1600" dirty="0" err="1">
                  <a:latin typeface="Courier New" panose="02070309020205020404"/>
                  <a:cs typeface="Courier New" panose="02070309020205020404"/>
                </a:rPr>
                <a:t>A[tid</a:t>
              </a:r>
              <a:r>
                <a:rPr lang="en-US" sz="1600" dirty="0">
                  <a:latin typeface="Courier New" panose="02070309020205020404"/>
                  <a:cs typeface="Courier New" panose="02070309020205020404"/>
                </a:rPr>
                <a:t>] + </a:t>
              </a:r>
              <a:r>
                <a:rPr lang="en-US" sz="1600" dirty="0" err="1">
                  <a:latin typeface="Courier New" panose="02070309020205020404"/>
                  <a:cs typeface="Courier New" panose="02070309020205020404"/>
                </a:rPr>
                <a:t>B[tid</a:t>
              </a:r>
              <a:r>
                <a:rPr lang="en-US" sz="1600" dirty="0">
                  <a:latin typeface="Courier New" panose="02070309020205020404"/>
                  <a:cs typeface="Courier New" panose="02070309020205020404"/>
                </a:rPr>
                <a:t>]</a:t>
              </a:r>
            </a:p>
          </p:txBody>
        </p:sp>
      </p:grpSp>
      <p:sp>
        <p:nvSpPr>
          <p:cNvPr id="13" name="Rectangle 13"/>
          <p:cNvSpPr/>
          <p:nvPr/>
        </p:nvSpPr>
        <p:spPr>
          <a:xfrm>
            <a:off x="6116889" y="2342063"/>
            <a:ext cx="373883" cy="259805"/>
          </a:xfrm>
          <a:prstGeom prst="rect">
            <a:avLst/>
          </a:prstGeom>
          <a:ln w="12700"/>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0</a:t>
            </a:r>
          </a:p>
        </p:txBody>
      </p:sp>
      <p:sp>
        <p:nvSpPr>
          <p:cNvPr id="14" name="Rectangle 14"/>
          <p:cNvSpPr/>
          <p:nvPr/>
        </p:nvSpPr>
        <p:spPr>
          <a:xfrm>
            <a:off x="6473967" y="2342063"/>
            <a:ext cx="373883" cy="259805"/>
          </a:xfrm>
          <a:prstGeom prst="rect">
            <a:avLst/>
          </a:prstGeom>
          <a:ln w="12700"/>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1</a:t>
            </a:r>
          </a:p>
        </p:txBody>
      </p:sp>
      <p:sp>
        <p:nvSpPr>
          <p:cNvPr id="15" name="Rectangle 15"/>
          <p:cNvSpPr/>
          <p:nvPr/>
        </p:nvSpPr>
        <p:spPr>
          <a:xfrm>
            <a:off x="6847850" y="2342063"/>
            <a:ext cx="373883" cy="259805"/>
          </a:xfrm>
          <a:prstGeom prst="rect">
            <a:avLst/>
          </a:prstGeom>
          <a:ln w="12700"/>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2</a:t>
            </a:r>
          </a:p>
        </p:txBody>
      </p:sp>
      <p:sp>
        <p:nvSpPr>
          <p:cNvPr id="16" name="Rectangle 16"/>
          <p:cNvSpPr/>
          <p:nvPr/>
        </p:nvSpPr>
        <p:spPr>
          <a:xfrm>
            <a:off x="7226570" y="2342063"/>
            <a:ext cx="373883" cy="259805"/>
          </a:xfrm>
          <a:prstGeom prst="rect">
            <a:avLst/>
          </a:prstGeom>
          <a:ln w="12700"/>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3</a:t>
            </a:r>
          </a:p>
        </p:txBody>
      </p:sp>
      <p:sp>
        <p:nvSpPr>
          <p:cNvPr id="17" name="Rectangle 17"/>
          <p:cNvSpPr/>
          <p:nvPr/>
        </p:nvSpPr>
        <p:spPr>
          <a:xfrm>
            <a:off x="7600453" y="2342063"/>
            <a:ext cx="373883" cy="259805"/>
          </a:xfrm>
          <a:prstGeom prst="rect">
            <a:avLst/>
          </a:prstGeom>
          <a:ln w="12700"/>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4</a:t>
            </a:r>
          </a:p>
        </p:txBody>
      </p:sp>
      <p:sp>
        <p:nvSpPr>
          <p:cNvPr id="18" name="Rectangle 18"/>
          <p:cNvSpPr/>
          <p:nvPr/>
        </p:nvSpPr>
        <p:spPr>
          <a:xfrm>
            <a:off x="7957531" y="2342063"/>
            <a:ext cx="373883" cy="259805"/>
          </a:xfrm>
          <a:prstGeom prst="rect">
            <a:avLst/>
          </a:prstGeom>
          <a:ln w="12700"/>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5</a:t>
            </a:r>
          </a:p>
        </p:txBody>
      </p:sp>
      <p:sp>
        <p:nvSpPr>
          <p:cNvPr id="19" name="Rectangle 19"/>
          <p:cNvSpPr/>
          <p:nvPr/>
        </p:nvSpPr>
        <p:spPr>
          <a:xfrm>
            <a:off x="8331414" y="2342063"/>
            <a:ext cx="373883" cy="259805"/>
          </a:xfrm>
          <a:prstGeom prst="rect">
            <a:avLst/>
          </a:prstGeom>
          <a:ln w="12700"/>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6</a:t>
            </a:r>
          </a:p>
        </p:txBody>
      </p:sp>
      <p:sp>
        <p:nvSpPr>
          <p:cNvPr id="20" name="Rectangle 20"/>
          <p:cNvSpPr/>
          <p:nvPr/>
        </p:nvSpPr>
        <p:spPr>
          <a:xfrm>
            <a:off x="8710134" y="2342063"/>
            <a:ext cx="373883" cy="259805"/>
          </a:xfrm>
          <a:prstGeom prst="rect">
            <a:avLst/>
          </a:prstGeom>
          <a:ln w="12700"/>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7</a:t>
            </a:r>
          </a:p>
        </p:txBody>
      </p:sp>
      <p:sp>
        <p:nvSpPr>
          <p:cNvPr id="21" name="Rectangle 21"/>
          <p:cNvSpPr/>
          <p:nvPr/>
        </p:nvSpPr>
        <p:spPr>
          <a:xfrm>
            <a:off x="9084017" y="2342063"/>
            <a:ext cx="373883" cy="259805"/>
          </a:xfrm>
          <a:prstGeom prst="rect">
            <a:avLst/>
          </a:prstGeom>
          <a:ln w="12700"/>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8</a:t>
            </a:r>
          </a:p>
        </p:txBody>
      </p:sp>
      <p:sp>
        <p:nvSpPr>
          <p:cNvPr id="22" name="Rectangle 22"/>
          <p:cNvSpPr/>
          <p:nvPr/>
        </p:nvSpPr>
        <p:spPr>
          <a:xfrm>
            <a:off x="9462737" y="2342063"/>
            <a:ext cx="373883" cy="259805"/>
          </a:xfrm>
          <a:prstGeom prst="rect">
            <a:avLst/>
          </a:prstGeom>
          <a:ln w="12700"/>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9</a:t>
            </a:r>
          </a:p>
        </p:txBody>
      </p:sp>
      <p:sp>
        <p:nvSpPr>
          <p:cNvPr id="23" name="Rectangle 23"/>
          <p:cNvSpPr/>
          <p:nvPr/>
        </p:nvSpPr>
        <p:spPr>
          <a:xfrm>
            <a:off x="10526729" y="2342063"/>
            <a:ext cx="373883" cy="259805"/>
          </a:xfrm>
          <a:prstGeom prst="rect">
            <a:avLst/>
          </a:prstGeom>
          <a:ln w="12700"/>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15</a:t>
            </a:r>
          </a:p>
        </p:txBody>
      </p:sp>
      <p:grpSp>
        <p:nvGrpSpPr>
          <p:cNvPr id="24" name="Group 24"/>
          <p:cNvGrpSpPr/>
          <p:nvPr/>
        </p:nvGrpSpPr>
        <p:grpSpPr>
          <a:xfrm>
            <a:off x="10287650" y="2456364"/>
            <a:ext cx="185419" cy="45719"/>
            <a:chOff x="6689156" y="3600938"/>
            <a:chExt cx="185419" cy="45719"/>
          </a:xfrm>
          <a:effectLst/>
        </p:grpSpPr>
        <p:sp>
          <p:nvSpPr>
            <p:cNvPr id="25" name="Oval 25"/>
            <p:cNvSpPr/>
            <p:nvPr/>
          </p:nvSpPr>
          <p:spPr>
            <a:xfrm>
              <a:off x="6689156" y="3600938"/>
              <a:ext cx="45719" cy="45719"/>
            </a:xfrm>
            <a:prstGeom prst="ellipse">
              <a:avLst/>
            </a:prstGeom>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26" name="Oval 26"/>
            <p:cNvSpPr/>
            <p:nvPr/>
          </p:nvSpPr>
          <p:spPr>
            <a:xfrm>
              <a:off x="6759006" y="3600938"/>
              <a:ext cx="45719" cy="45719"/>
            </a:xfrm>
            <a:prstGeom prst="ellipse">
              <a:avLst/>
            </a:prstGeom>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27" name="Oval 27"/>
            <p:cNvSpPr/>
            <p:nvPr/>
          </p:nvSpPr>
          <p:spPr>
            <a:xfrm>
              <a:off x="6828856" y="3600938"/>
              <a:ext cx="45719" cy="45719"/>
            </a:xfrm>
            <a:prstGeom prst="ellipse">
              <a:avLst/>
            </a:prstGeom>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grpSp>
      <p:sp>
        <p:nvSpPr>
          <p:cNvPr id="28" name="Rectangle 28"/>
          <p:cNvSpPr/>
          <p:nvPr/>
        </p:nvSpPr>
        <p:spPr>
          <a:xfrm>
            <a:off x="9836620" y="2342063"/>
            <a:ext cx="373883" cy="259805"/>
          </a:xfrm>
          <a:prstGeom prst="rect">
            <a:avLst/>
          </a:prstGeom>
          <a:ln w="12700"/>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10</a:t>
            </a:r>
          </a:p>
        </p:txBody>
      </p:sp>
      <p:sp>
        <p:nvSpPr>
          <p:cNvPr id="29" name="Rectangle 29"/>
          <p:cNvSpPr/>
          <p:nvPr/>
        </p:nvSpPr>
        <p:spPr>
          <a:xfrm>
            <a:off x="6092785" y="3256104"/>
            <a:ext cx="373883" cy="259805"/>
          </a:xfrm>
          <a:prstGeom prst="rect">
            <a:avLst/>
          </a:prstGeom>
          <a:ln w="12700"/>
          <a:effectLst/>
        </p:spPr>
        <p:style>
          <a:lnRef idx="1">
            <a:schemeClr val="accent4"/>
          </a:lnRef>
          <a:fillRef idx="3">
            <a:schemeClr val="accent4"/>
          </a:fillRef>
          <a:effectRef idx="2">
            <a:schemeClr val="accent4"/>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0</a:t>
            </a:r>
          </a:p>
        </p:txBody>
      </p:sp>
      <p:sp>
        <p:nvSpPr>
          <p:cNvPr id="30" name="Rectangle 30"/>
          <p:cNvSpPr/>
          <p:nvPr/>
        </p:nvSpPr>
        <p:spPr>
          <a:xfrm>
            <a:off x="6449864" y="3256104"/>
            <a:ext cx="373883" cy="259805"/>
          </a:xfrm>
          <a:prstGeom prst="rect">
            <a:avLst/>
          </a:prstGeom>
          <a:ln w="12700"/>
          <a:effectLst/>
        </p:spPr>
        <p:style>
          <a:lnRef idx="1">
            <a:schemeClr val="accent4"/>
          </a:lnRef>
          <a:fillRef idx="3">
            <a:schemeClr val="accent4"/>
          </a:fillRef>
          <a:effectRef idx="2">
            <a:schemeClr val="accent4"/>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1</a:t>
            </a:r>
          </a:p>
        </p:txBody>
      </p:sp>
      <p:sp>
        <p:nvSpPr>
          <p:cNvPr id="31" name="Rectangle 31"/>
          <p:cNvSpPr/>
          <p:nvPr/>
        </p:nvSpPr>
        <p:spPr>
          <a:xfrm>
            <a:off x="6823747" y="3256104"/>
            <a:ext cx="373883" cy="259805"/>
          </a:xfrm>
          <a:prstGeom prst="rect">
            <a:avLst/>
          </a:prstGeom>
          <a:ln w="12700"/>
          <a:effectLst/>
        </p:spPr>
        <p:style>
          <a:lnRef idx="1">
            <a:schemeClr val="accent4"/>
          </a:lnRef>
          <a:fillRef idx="3">
            <a:schemeClr val="accent4"/>
          </a:fillRef>
          <a:effectRef idx="2">
            <a:schemeClr val="accent4"/>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2</a:t>
            </a:r>
          </a:p>
        </p:txBody>
      </p:sp>
      <p:sp>
        <p:nvSpPr>
          <p:cNvPr id="32" name="Rectangle 32"/>
          <p:cNvSpPr/>
          <p:nvPr/>
        </p:nvSpPr>
        <p:spPr>
          <a:xfrm>
            <a:off x="7196117" y="3256104"/>
            <a:ext cx="373883" cy="259805"/>
          </a:xfrm>
          <a:prstGeom prst="rect">
            <a:avLst/>
          </a:prstGeom>
          <a:ln w="12700"/>
          <a:effectLst/>
        </p:spPr>
        <p:style>
          <a:lnRef idx="1">
            <a:schemeClr val="accent4"/>
          </a:lnRef>
          <a:fillRef idx="3">
            <a:schemeClr val="accent4"/>
          </a:fillRef>
          <a:effectRef idx="2">
            <a:schemeClr val="accent4"/>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3</a:t>
            </a:r>
          </a:p>
        </p:txBody>
      </p:sp>
      <p:sp>
        <p:nvSpPr>
          <p:cNvPr id="33" name="Rectangle 33"/>
          <p:cNvSpPr/>
          <p:nvPr/>
        </p:nvSpPr>
        <p:spPr>
          <a:xfrm>
            <a:off x="6092785" y="3515908"/>
            <a:ext cx="373883" cy="259805"/>
          </a:xfrm>
          <a:prstGeom prst="rect">
            <a:avLst/>
          </a:prstGeom>
          <a:ln w="12700"/>
          <a:effectLst/>
        </p:spPr>
        <p:style>
          <a:lnRef idx="1">
            <a:schemeClr val="accent4"/>
          </a:lnRef>
          <a:fillRef idx="3">
            <a:schemeClr val="accent4"/>
          </a:fillRef>
          <a:effectRef idx="2">
            <a:schemeClr val="accent4"/>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4</a:t>
            </a:r>
          </a:p>
        </p:txBody>
      </p:sp>
      <p:sp>
        <p:nvSpPr>
          <p:cNvPr id="34" name="Rectangle 34"/>
          <p:cNvSpPr/>
          <p:nvPr/>
        </p:nvSpPr>
        <p:spPr>
          <a:xfrm>
            <a:off x="6449864" y="3515908"/>
            <a:ext cx="373883" cy="259805"/>
          </a:xfrm>
          <a:prstGeom prst="rect">
            <a:avLst/>
          </a:prstGeom>
          <a:ln w="12700"/>
          <a:effectLst/>
        </p:spPr>
        <p:style>
          <a:lnRef idx="1">
            <a:schemeClr val="accent4"/>
          </a:lnRef>
          <a:fillRef idx="3">
            <a:schemeClr val="accent4"/>
          </a:fillRef>
          <a:effectRef idx="2">
            <a:schemeClr val="accent4"/>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5</a:t>
            </a:r>
          </a:p>
        </p:txBody>
      </p:sp>
      <p:sp>
        <p:nvSpPr>
          <p:cNvPr id="35" name="Rectangle 35"/>
          <p:cNvSpPr/>
          <p:nvPr/>
        </p:nvSpPr>
        <p:spPr>
          <a:xfrm>
            <a:off x="6823747" y="3515908"/>
            <a:ext cx="373883" cy="259805"/>
          </a:xfrm>
          <a:prstGeom prst="rect">
            <a:avLst/>
          </a:prstGeom>
          <a:ln w="12700"/>
          <a:effectLst/>
        </p:spPr>
        <p:style>
          <a:lnRef idx="1">
            <a:schemeClr val="accent4"/>
          </a:lnRef>
          <a:fillRef idx="3">
            <a:schemeClr val="accent4"/>
          </a:fillRef>
          <a:effectRef idx="2">
            <a:schemeClr val="accent4"/>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6</a:t>
            </a:r>
          </a:p>
        </p:txBody>
      </p:sp>
      <p:sp>
        <p:nvSpPr>
          <p:cNvPr id="36" name="Rectangle 36"/>
          <p:cNvSpPr/>
          <p:nvPr/>
        </p:nvSpPr>
        <p:spPr>
          <a:xfrm>
            <a:off x="7196117" y="3515908"/>
            <a:ext cx="373883" cy="259805"/>
          </a:xfrm>
          <a:prstGeom prst="rect">
            <a:avLst/>
          </a:prstGeom>
          <a:ln w="12700"/>
          <a:effectLst/>
        </p:spPr>
        <p:style>
          <a:lnRef idx="1">
            <a:schemeClr val="accent4"/>
          </a:lnRef>
          <a:fillRef idx="3">
            <a:schemeClr val="accent4"/>
          </a:fillRef>
          <a:effectRef idx="2">
            <a:schemeClr val="accent4"/>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7</a:t>
            </a:r>
          </a:p>
        </p:txBody>
      </p:sp>
      <p:sp>
        <p:nvSpPr>
          <p:cNvPr id="37" name="Rectangle 37"/>
          <p:cNvSpPr/>
          <p:nvPr/>
        </p:nvSpPr>
        <p:spPr>
          <a:xfrm>
            <a:off x="6092785" y="3775714"/>
            <a:ext cx="373883" cy="259805"/>
          </a:xfrm>
          <a:prstGeom prst="rect">
            <a:avLst/>
          </a:prstGeom>
          <a:ln w="12700"/>
          <a:effectLst/>
        </p:spPr>
        <p:style>
          <a:lnRef idx="1">
            <a:schemeClr val="accent4"/>
          </a:lnRef>
          <a:fillRef idx="3">
            <a:schemeClr val="accent4"/>
          </a:fillRef>
          <a:effectRef idx="2">
            <a:schemeClr val="accent4"/>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8</a:t>
            </a:r>
          </a:p>
        </p:txBody>
      </p:sp>
      <p:sp>
        <p:nvSpPr>
          <p:cNvPr id="38" name="Rectangle 38"/>
          <p:cNvSpPr/>
          <p:nvPr/>
        </p:nvSpPr>
        <p:spPr>
          <a:xfrm>
            <a:off x="6449864" y="3775714"/>
            <a:ext cx="373883" cy="259805"/>
          </a:xfrm>
          <a:prstGeom prst="rect">
            <a:avLst/>
          </a:prstGeom>
          <a:ln w="12700"/>
          <a:effectLst/>
        </p:spPr>
        <p:style>
          <a:lnRef idx="1">
            <a:schemeClr val="accent4"/>
          </a:lnRef>
          <a:fillRef idx="3">
            <a:schemeClr val="accent4"/>
          </a:fillRef>
          <a:effectRef idx="2">
            <a:schemeClr val="accent4"/>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9</a:t>
            </a:r>
          </a:p>
        </p:txBody>
      </p:sp>
      <p:sp>
        <p:nvSpPr>
          <p:cNvPr id="39" name="Rectangle 39"/>
          <p:cNvSpPr/>
          <p:nvPr/>
        </p:nvSpPr>
        <p:spPr>
          <a:xfrm>
            <a:off x="6823747" y="3775714"/>
            <a:ext cx="373883" cy="259805"/>
          </a:xfrm>
          <a:prstGeom prst="rect">
            <a:avLst/>
          </a:prstGeom>
          <a:ln w="12700"/>
          <a:effectLst/>
        </p:spPr>
        <p:style>
          <a:lnRef idx="1">
            <a:schemeClr val="accent4"/>
          </a:lnRef>
          <a:fillRef idx="3">
            <a:schemeClr val="accent4"/>
          </a:fillRef>
          <a:effectRef idx="2">
            <a:schemeClr val="accent4"/>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10</a:t>
            </a:r>
          </a:p>
        </p:txBody>
      </p:sp>
      <p:sp>
        <p:nvSpPr>
          <p:cNvPr id="40" name="Rectangle 40"/>
          <p:cNvSpPr/>
          <p:nvPr/>
        </p:nvSpPr>
        <p:spPr>
          <a:xfrm>
            <a:off x="7196117" y="3775714"/>
            <a:ext cx="373883" cy="259805"/>
          </a:xfrm>
          <a:prstGeom prst="rect">
            <a:avLst/>
          </a:prstGeom>
          <a:ln w="12700"/>
          <a:effectLst/>
        </p:spPr>
        <p:style>
          <a:lnRef idx="1">
            <a:schemeClr val="accent4"/>
          </a:lnRef>
          <a:fillRef idx="3">
            <a:schemeClr val="accent4"/>
          </a:fillRef>
          <a:effectRef idx="2">
            <a:schemeClr val="accent4"/>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11</a:t>
            </a:r>
          </a:p>
        </p:txBody>
      </p:sp>
      <p:sp>
        <p:nvSpPr>
          <p:cNvPr id="41" name="Rectangle 41"/>
          <p:cNvSpPr/>
          <p:nvPr/>
        </p:nvSpPr>
        <p:spPr>
          <a:xfrm>
            <a:off x="6092785" y="4035518"/>
            <a:ext cx="373883" cy="259805"/>
          </a:xfrm>
          <a:prstGeom prst="rect">
            <a:avLst/>
          </a:prstGeom>
          <a:ln w="12700"/>
          <a:effectLst/>
        </p:spPr>
        <p:style>
          <a:lnRef idx="1">
            <a:schemeClr val="accent4"/>
          </a:lnRef>
          <a:fillRef idx="3">
            <a:schemeClr val="accent4"/>
          </a:fillRef>
          <a:effectRef idx="2">
            <a:schemeClr val="accent4"/>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12</a:t>
            </a:r>
          </a:p>
        </p:txBody>
      </p:sp>
      <p:sp>
        <p:nvSpPr>
          <p:cNvPr id="42" name="Rectangle 42"/>
          <p:cNvSpPr/>
          <p:nvPr/>
        </p:nvSpPr>
        <p:spPr>
          <a:xfrm>
            <a:off x="6449864" y="4035518"/>
            <a:ext cx="373883" cy="259805"/>
          </a:xfrm>
          <a:prstGeom prst="rect">
            <a:avLst/>
          </a:prstGeom>
          <a:ln w="12700"/>
          <a:effectLst/>
        </p:spPr>
        <p:style>
          <a:lnRef idx="1">
            <a:schemeClr val="accent4"/>
          </a:lnRef>
          <a:fillRef idx="3">
            <a:schemeClr val="accent4"/>
          </a:fillRef>
          <a:effectRef idx="2">
            <a:schemeClr val="accent4"/>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13</a:t>
            </a:r>
          </a:p>
        </p:txBody>
      </p:sp>
      <p:sp>
        <p:nvSpPr>
          <p:cNvPr id="43" name="Rectangle 43"/>
          <p:cNvSpPr/>
          <p:nvPr/>
        </p:nvSpPr>
        <p:spPr>
          <a:xfrm>
            <a:off x="6823747" y="4035518"/>
            <a:ext cx="373883" cy="259805"/>
          </a:xfrm>
          <a:prstGeom prst="rect">
            <a:avLst/>
          </a:prstGeom>
          <a:ln w="12700"/>
          <a:effectLst/>
        </p:spPr>
        <p:style>
          <a:lnRef idx="1">
            <a:schemeClr val="accent4"/>
          </a:lnRef>
          <a:fillRef idx="3">
            <a:schemeClr val="accent4"/>
          </a:fillRef>
          <a:effectRef idx="2">
            <a:schemeClr val="accent4"/>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14</a:t>
            </a:r>
          </a:p>
        </p:txBody>
      </p:sp>
      <p:sp>
        <p:nvSpPr>
          <p:cNvPr id="44" name="Rectangle 44"/>
          <p:cNvSpPr/>
          <p:nvPr/>
        </p:nvSpPr>
        <p:spPr>
          <a:xfrm>
            <a:off x="7196117" y="4035518"/>
            <a:ext cx="373883" cy="259805"/>
          </a:xfrm>
          <a:prstGeom prst="rect">
            <a:avLst/>
          </a:prstGeom>
          <a:ln w="12700"/>
          <a:effectLst/>
        </p:spPr>
        <p:style>
          <a:lnRef idx="1">
            <a:schemeClr val="accent4"/>
          </a:lnRef>
          <a:fillRef idx="3">
            <a:schemeClr val="accent4"/>
          </a:fillRef>
          <a:effectRef idx="2">
            <a:schemeClr val="accent4"/>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15</a:t>
            </a:r>
          </a:p>
        </p:txBody>
      </p:sp>
      <p:sp>
        <p:nvSpPr>
          <p:cNvPr id="45" name="Rectangle 45"/>
          <p:cNvSpPr/>
          <p:nvPr/>
        </p:nvSpPr>
        <p:spPr>
          <a:xfrm>
            <a:off x="6075981" y="4613109"/>
            <a:ext cx="373883" cy="259805"/>
          </a:xfrm>
          <a:prstGeom prst="rect">
            <a:avLst/>
          </a:prstGeom>
          <a:ln w="12700"/>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0</a:t>
            </a:r>
          </a:p>
        </p:txBody>
      </p:sp>
      <p:sp>
        <p:nvSpPr>
          <p:cNvPr id="46" name="Rectangle 46"/>
          <p:cNvSpPr/>
          <p:nvPr/>
        </p:nvSpPr>
        <p:spPr>
          <a:xfrm>
            <a:off x="6075981" y="4872915"/>
            <a:ext cx="373883" cy="259805"/>
          </a:xfrm>
          <a:prstGeom prst="rect">
            <a:avLst/>
          </a:prstGeom>
          <a:ln w="12700"/>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1</a:t>
            </a:r>
          </a:p>
        </p:txBody>
      </p:sp>
      <p:sp>
        <p:nvSpPr>
          <p:cNvPr id="47" name="Rectangle 47"/>
          <p:cNvSpPr/>
          <p:nvPr/>
        </p:nvSpPr>
        <p:spPr>
          <a:xfrm>
            <a:off x="6075981" y="5132720"/>
            <a:ext cx="373883" cy="259805"/>
          </a:xfrm>
          <a:prstGeom prst="rect">
            <a:avLst/>
          </a:prstGeom>
          <a:ln w="12700"/>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2</a:t>
            </a:r>
          </a:p>
        </p:txBody>
      </p:sp>
      <p:sp>
        <p:nvSpPr>
          <p:cNvPr id="48" name="Rectangle 48"/>
          <p:cNvSpPr/>
          <p:nvPr/>
        </p:nvSpPr>
        <p:spPr>
          <a:xfrm>
            <a:off x="6075981" y="5392422"/>
            <a:ext cx="373883" cy="259805"/>
          </a:xfrm>
          <a:prstGeom prst="rect">
            <a:avLst/>
          </a:prstGeom>
          <a:ln w="12700"/>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3</a:t>
            </a:r>
          </a:p>
        </p:txBody>
      </p:sp>
      <p:grpSp>
        <p:nvGrpSpPr>
          <p:cNvPr id="49" name="Group 49"/>
          <p:cNvGrpSpPr/>
          <p:nvPr/>
        </p:nvGrpSpPr>
        <p:grpSpPr>
          <a:xfrm>
            <a:off x="6164881" y="5767054"/>
            <a:ext cx="185419" cy="45719"/>
            <a:chOff x="6689156" y="3600938"/>
            <a:chExt cx="185419" cy="45719"/>
          </a:xfrm>
          <a:effectLst/>
          <a:scene3d>
            <a:camera prst="orthographicFront">
              <a:rot lat="0" lon="0" rev="5400000"/>
            </a:camera>
            <a:lightRig rig="threePt" dir="t"/>
          </a:scene3d>
        </p:grpSpPr>
        <p:sp>
          <p:nvSpPr>
            <p:cNvPr id="50" name="Oval 50"/>
            <p:cNvSpPr/>
            <p:nvPr/>
          </p:nvSpPr>
          <p:spPr>
            <a:xfrm>
              <a:off x="6689156" y="3600938"/>
              <a:ext cx="45719" cy="45719"/>
            </a:xfrm>
            <a:prstGeom prst="ellipse">
              <a:avLst/>
            </a:prstGeom>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51" name="Oval 51"/>
            <p:cNvSpPr/>
            <p:nvPr/>
          </p:nvSpPr>
          <p:spPr>
            <a:xfrm>
              <a:off x="6759006" y="3600938"/>
              <a:ext cx="45719" cy="45719"/>
            </a:xfrm>
            <a:prstGeom prst="ellipse">
              <a:avLst/>
            </a:prstGeom>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52" name="Oval 52"/>
            <p:cNvSpPr/>
            <p:nvPr/>
          </p:nvSpPr>
          <p:spPr>
            <a:xfrm>
              <a:off x="6828856" y="3600938"/>
              <a:ext cx="45719" cy="45719"/>
            </a:xfrm>
            <a:prstGeom prst="ellipse">
              <a:avLst/>
            </a:prstGeom>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grpSp>
      <p:sp>
        <p:nvSpPr>
          <p:cNvPr id="53" name="Rectangle 53"/>
          <p:cNvSpPr/>
          <p:nvPr/>
        </p:nvSpPr>
        <p:spPr>
          <a:xfrm>
            <a:off x="6074458" y="5906227"/>
            <a:ext cx="373883" cy="259805"/>
          </a:xfrm>
          <a:prstGeom prst="rect">
            <a:avLst/>
          </a:prstGeom>
          <a:ln w="12700"/>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b="1" dirty="0">
                <a:solidFill>
                  <a:srgbClr val="000000"/>
                </a:solidFill>
                <a:latin typeface="Arial" panose="020B0604020202020204"/>
                <a:cs typeface="Arial" panose="020B0604020202020204"/>
              </a:rPr>
              <a:t>15</a:t>
            </a:r>
          </a:p>
        </p:txBody>
      </p:sp>
      <p:sp>
        <p:nvSpPr>
          <p:cNvPr id="54" name="Rectangle 54"/>
          <p:cNvSpPr/>
          <p:nvPr/>
        </p:nvSpPr>
        <p:spPr>
          <a:xfrm>
            <a:off x="5994716" y="1539061"/>
            <a:ext cx="373883" cy="259805"/>
          </a:xfrm>
          <a:prstGeom prst="rect">
            <a:avLst/>
          </a:prstGeom>
          <a:ln w="12700"/>
          <a:effectLst/>
        </p:spPr>
        <p:style>
          <a:lnRef idx="1">
            <a:schemeClr val="accent4"/>
          </a:lnRef>
          <a:fillRef idx="3">
            <a:schemeClr val="accent4"/>
          </a:fillRef>
          <a:effectRef idx="2">
            <a:schemeClr val="accent4"/>
          </a:effectRef>
          <a:fontRef idx="minor">
            <a:schemeClr val="lt1"/>
          </a:fontRef>
        </p:style>
        <p:txBody>
          <a:bodyPr lIns="91435" tIns="45718" rIns="91435" bIns="45718" rtlCol="0" anchor="ctr"/>
          <a:lstStyle/>
          <a:p>
            <a:pPr algn="ctr"/>
            <a:endParaRPr lang="en-US" sz="1200" b="1" dirty="0">
              <a:solidFill>
                <a:schemeClr val="tx1"/>
              </a:solidFill>
              <a:latin typeface="Arial" panose="020B0604020202020204"/>
              <a:cs typeface="Arial" panose="020B0604020202020204"/>
            </a:endParaRPr>
          </a:p>
        </p:txBody>
      </p:sp>
      <p:sp>
        <p:nvSpPr>
          <p:cNvPr id="55" name="TextBox 55"/>
          <p:cNvSpPr txBox="1"/>
          <p:nvPr/>
        </p:nvSpPr>
        <p:spPr>
          <a:xfrm>
            <a:off x="6368598" y="1516489"/>
            <a:ext cx="1367432" cy="307777"/>
          </a:xfrm>
          <a:prstGeom prst="rect">
            <a:avLst/>
          </a:prstGeom>
          <a:noFill/>
        </p:spPr>
        <p:txBody>
          <a:bodyPr wrap="none" lIns="91435" tIns="45718" rIns="91435" bIns="45718" rtlCol="0">
            <a:spAutoFit/>
          </a:bodyPr>
          <a:lstStyle/>
          <a:p>
            <a:r>
              <a:rPr lang="en-US" sz="1400" dirty="0">
                <a:latin typeface="Arial" panose="020B0604020202020204"/>
                <a:cs typeface="Arial" panose="020B0604020202020204"/>
              </a:rPr>
              <a:t>= loop iteration</a:t>
            </a:r>
          </a:p>
        </p:txBody>
      </p:sp>
      <p:sp>
        <p:nvSpPr>
          <p:cNvPr id="56" name="TextBox 56"/>
          <p:cNvSpPr txBox="1"/>
          <p:nvPr/>
        </p:nvSpPr>
        <p:spPr>
          <a:xfrm>
            <a:off x="5507507" y="2038296"/>
            <a:ext cx="607859" cy="307777"/>
          </a:xfrm>
          <a:prstGeom prst="rect">
            <a:avLst/>
          </a:prstGeom>
          <a:noFill/>
        </p:spPr>
        <p:txBody>
          <a:bodyPr wrap="none" lIns="91435" tIns="45718" rIns="91435" bIns="45718" rtlCol="0">
            <a:spAutoFit/>
          </a:bodyPr>
          <a:lstStyle/>
          <a:p>
            <a:pPr algn="r"/>
            <a:r>
              <a:rPr lang="en-US" sz="1400" b="1" dirty="0">
                <a:latin typeface="Arial" panose="020B0604020202020204"/>
                <a:cs typeface="Arial" panose="020B0604020202020204"/>
              </a:rPr>
              <a:t>Time</a:t>
            </a:r>
          </a:p>
        </p:txBody>
      </p:sp>
      <p:cxnSp>
        <p:nvCxnSpPr>
          <p:cNvPr id="57" name="Straight Arrow Connector 57"/>
          <p:cNvCxnSpPr>
            <a:stCxn id="56" idx="3"/>
          </p:cNvCxnSpPr>
          <p:nvPr/>
        </p:nvCxnSpPr>
        <p:spPr>
          <a:xfrm>
            <a:off x="6115365" y="2192184"/>
            <a:ext cx="221604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TextBox 58"/>
          <p:cNvSpPr txBox="1"/>
          <p:nvPr/>
        </p:nvSpPr>
        <p:spPr>
          <a:xfrm>
            <a:off x="5609670" y="2353150"/>
            <a:ext cx="394183" cy="307777"/>
          </a:xfrm>
          <a:prstGeom prst="rect">
            <a:avLst/>
          </a:prstGeom>
          <a:noFill/>
        </p:spPr>
        <p:txBody>
          <a:bodyPr wrap="none" lIns="91435" tIns="45718" rIns="91435" bIns="45718" rtlCol="0">
            <a:spAutoFit/>
          </a:bodyPr>
          <a:lstStyle/>
          <a:p>
            <a:pPr algn="r"/>
            <a:r>
              <a:rPr lang="en-US" sz="1400" b="1" dirty="0">
                <a:latin typeface="Arial" panose="020B0604020202020204"/>
                <a:cs typeface="Arial" panose="020B0604020202020204"/>
              </a:rPr>
              <a:t>T0</a:t>
            </a:r>
          </a:p>
        </p:txBody>
      </p:sp>
      <p:sp>
        <p:nvSpPr>
          <p:cNvPr id="59" name="TextBox 59"/>
          <p:cNvSpPr txBox="1"/>
          <p:nvPr/>
        </p:nvSpPr>
        <p:spPr>
          <a:xfrm>
            <a:off x="5507507" y="3252737"/>
            <a:ext cx="394183" cy="307777"/>
          </a:xfrm>
          <a:prstGeom prst="rect">
            <a:avLst/>
          </a:prstGeom>
          <a:noFill/>
        </p:spPr>
        <p:txBody>
          <a:bodyPr wrap="none" lIns="91435" tIns="45718" rIns="91435" bIns="45718" rtlCol="0">
            <a:spAutoFit/>
          </a:bodyPr>
          <a:lstStyle/>
          <a:p>
            <a:pPr algn="r"/>
            <a:r>
              <a:rPr lang="en-US" sz="1400" b="1" dirty="0">
                <a:latin typeface="Arial" panose="020B0604020202020204"/>
                <a:cs typeface="Arial" panose="020B0604020202020204"/>
              </a:rPr>
              <a:t>T0</a:t>
            </a:r>
          </a:p>
        </p:txBody>
      </p:sp>
      <p:sp>
        <p:nvSpPr>
          <p:cNvPr id="60" name="TextBox 60"/>
          <p:cNvSpPr txBox="1"/>
          <p:nvPr/>
        </p:nvSpPr>
        <p:spPr>
          <a:xfrm>
            <a:off x="5507507" y="3512542"/>
            <a:ext cx="394183" cy="307777"/>
          </a:xfrm>
          <a:prstGeom prst="rect">
            <a:avLst/>
          </a:prstGeom>
          <a:noFill/>
        </p:spPr>
        <p:txBody>
          <a:bodyPr wrap="none" lIns="91435" tIns="45718" rIns="91435" bIns="45718" rtlCol="0">
            <a:spAutoFit/>
          </a:bodyPr>
          <a:lstStyle/>
          <a:p>
            <a:pPr algn="r"/>
            <a:r>
              <a:rPr lang="en-US" sz="1400" b="1" dirty="0">
                <a:latin typeface="Arial" panose="020B0604020202020204"/>
                <a:cs typeface="Arial" panose="020B0604020202020204"/>
              </a:rPr>
              <a:t>T1</a:t>
            </a:r>
          </a:p>
        </p:txBody>
      </p:sp>
      <p:sp>
        <p:nvSpPr>
          <p:cNvPr id="61" name="TextBox 61"/>
          <p:cNvSpPr txBox="1"/>
          <p:nvPr/>
        </p:nvSpPr>
        <p:spPr>
          <a:xfrm>
            <a:off x="5507507" y="3772347"/>
            <a:ext cx="394183" cy="307777"/>
          </a:xfrm>
          <a:prstGeom prst="rect">
            <a:avLst/>
          </a:prstGeom>
          <a:noFill/>
        </p:spPr>
        <p:txBody>
          <a:bodyPr wrap="none" lIns="91435" tIns="45718" rIns="91435" bIns="45718" rtlCol="0">
            <a:spAutoFit/>
          </a:bodyPr>
          <a:lstStyle/>
          <a:p>
            <a:pPr algn="r"/>
            <a:r>
              <a:rPr lang="en-US" sz="1400" b="1" dirty="0">
                <a:latin typeface="Arial" panose="020B0604020202020204"/>
                <a:cs typeface="Arial" panose="020B0604020202020204"/>
              </a:rPr>
              <a:t>T2</a:t>
            </a:r>
          </a:p>
        </p:txBody>
      </p:sp>
      <p:sp>
        <p:nvSpPr>
          <p:cNvPr id="62" name="TextBox 62"/>
          <p:cNvSpPr txBox="1"/>
          <p:nvPr/>
        </p:nvSpPr>
        <p:spPr>
          <a:xfrm>
            <a:off x="5507507" y="4032152"/>
            <a:ext cx="394183" cy="307777"/>
          </a:xfrm>
          <a:prstGeom prst="rect">
            <a:avLst/>
          </a:prstGeom>
          <a:noFill/>
        </p:spPr>
        <p:txBody>
          <a:bodyPr wrap="none" lIns="91435" tIns="45718" rIns="91435" bIns="45718" rtlCol="0">
            <a:spAutoFit/>
          </a:bodyPr>
          <a:lstStyle/>
          <a:p>
            <a:pPr algn="r"/>
            <a:r>
              <a:rPr lang="en-US" sz="1400" b="1" dirty="0">
                <a:latin typeface="Arial" panose="020B0604020202020204"/>
                <a:cs typeface="Arial" panose="020B0604020202020204"/>
              </a:rPr>
              <a:t>T3</a:t>
            </a:r>
          </a:p>
        </p:txBody>
      </p:sp>
      <p:sp>
        <p:nvSpPr>
          <p:cNvPr id="63" name="TextBox 63"/>
          <p:cNvSpPr txBox="1"/>
          <p:nvPr/>
        </p:nvSpPr>
        <p:spPr>
          <a:xfrm>
            <a:off x="5524157" y="4598490"/>
            <a:ext cx="394183" cy="307777"/>
          </a:xfrm>
          <a:prstGeom prst="rect">
            <a:avLst/>
          </a:prstGeom>
          <a:noFill/>
        </p:spPr>
        <p:txBody>
          <a:bodyPr wrap="none" lIns="91435" tIns="45718" rIns="91435" bIns="45718" rtlCol="0">
            <a:spAutoFit/>
          </a:bodyPr>
          <a:lstStyle/>
          <a:p>
            <a:pPr algn="r"/>
            <a:r>
              <a:rPr lang="en-US" sz="1400" b="1" dirty="0">
                <a:latin typeface="Arial" panose="020B0604020202020204"/>
                <a:cs typeface="Arial" panose="020B0604020202020204"/>
              </a:rPr>
              <a:t>T0</a:t>
            </a:r>
          </a:p>
        </p:txBody>
      </p:sp>
      <p:sp>
        <p:nvSpPr>
          <p:cNvPr id="64" name="TextBox 64"/>
          <p:cNvSpPr txBox="1"/>
          <p:nvPr/>
        </p:nvSpPr>
        <p:spPr>
          <a:xfrm>
            <a:off x="5524157" y="4858295"/>
            <a:ext cx="394183" cy="307777"/>
          </a:xfrm>
          <a:prstGeom prst="rect">
            <a:avLst/>
          </a:prstGeom>
          <a:noFill/>
        </p:spPr>
        <p:txBody>
          <a:bodyPr wrap="none" lIns="91435" tIns="45718" rIns="91435" bIns="45718" rtlCol="0">
            <a:spAutoFit/>
          </a:bodyPr>
          <a:lstStyle/>
          <a:p>
            <a:pPr algn="r"/>
            <a:r>
              <a:rPr lang="en-US" sz="1400" b="1" dirty="0">
                <a:latin typeface="Arial" panose="020B0604020202020204"/>
                <a:cs typeface="Arial" panose="020B0604020202020204"/>
              </a:rPr>
              <a:t>T1</a:t>
            </a:r>
          </a:p>
        </p:txBody>
      </p:sp>
      <p:sp>
        <p:nvSpPr>
          <p:cNvPr id="65" name="TextBox 65"/>
          <p:cNvSpPr txBox="1"/>
          <p:nvPr/>
        </p:nvSpPr>
        <p:spPr>
          <a:xfrm>
            <a:off x="5524157" y="5118100"/>
            <a:ext cx="394183" cy="307777"/>
          </a:xfrm>
          <a:prstGeom prst="rect">
            <a:avLst/>
          </a:prstGeom>
          <a:noFill/>
        </p:spPr>
        <p:txBody>
          <a:bodyPr wrap="none" lIns="91435" tIns="45718" rIns="91435" bIns="45718" rtlCol="0">
            <a:spAutoFit/>
          </a:bodyPr>
          <a:lstStyle/>
          <a:p>
            <a:pPr algn="r"/>
            <a:r>
              <a:rPr lang="en-US" sz="1400" b="1" dirty="0">
                <a:latin typeface="Arial" panose="020B0604020202020204"/>
                <a:cs typeface="Arial" panose="020B0604020202020204"/>
              </a:rPr>
              <a:t>T2</a:t>
            </a:r>
          </a:p>
        </p:txBody>
      </p:sp>
      <p:sp>
        <p:nvSpPr>
          <p:cNvPr id="66" name="TextBox 66"/>
          <p:cNvSpPr txBox="1"/>
          <p:nvPr/>
        </p:nvSpPr>
        <p:spPr>
          <a:xfrm>
            <a:off x="5524157" y="5377905"/>
            <a:ext cx="394183" cy="307777"/>
          </a:xfrm>
          <a:prstGeom prst="rect">
            <a:avLst/>
          </a:prstGeom>
          <a:noFill/>
        </p:spPr>
        <p:txBody>
          <a:bodyPr wrap="none" lIns="91435" tIns="45718" rIns="91435" bIns="45718" rtlCol="0">
            <a:spAutoFit/>
          </a:bodyPr>
          <a:lstStyle/>
          <a:p>
            <a:pPr algn="r"/>
            <a:r>
              <a:rPr lang="en-US" sz="1400" b="1" dirty="0">
                <a:latin typeface="Arial" panose="020B0604020202020204"/>
                <a:cs typeface="Arial" panose="020B0604020202020204"/>
              </a:rPr>
              <a:t>T3</a:t>
            </a:r>
          </a:p>
        </p:txBody>
      </p:sp>
      <p:sp>
        <p:nvSpPr>
          <p:cNvPr id="67" name="TextBox 67"/>
          <p:cNvSpPr txBox="1"/>
          <p:nvPr/>
        </p:nvSpPr>
        <p:spPr>
          <a:xfrm>
            <a:off x="5424308" y="5891710"/>
            <a:ext cx="494033" cy="307777"/>
          </a:xfrm>
          <a:prstGeom prst="rect">
            <a:avLst/>
          </a:prstGeom>
          <a:noFill/>
        </p:spPr>
        <p:txBody>
          <a:bodyPr wrap="none" lIns="91435" tIns="45718" rIns="91435" bIns="45718" rtlCol="0">
            <a:spAutoFit/>
          </a:bodyPr>
          <a:lstStyle/>
          <a:p>
            <a:pPr algn="r"/>
            <a:r>
              <a:rPr lang="en-US" sz="1400" b="1" dirty="0">
                <a:latin typeface="Arial" panose="020B0604020202020204"/>
                <a:cs typeface="Arial" panose="020B0604020202020204"/>
              </a:rPr>
              <a:t>T15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GB" altLang="zh-CN" dirty="0"/>
              <a:t>SMP - Symmetric Multiprocessing </a:t>
            </a:r>
          </a:p>
          <a:p>
            <a:r>
              <a:rPr lang="en-GB" altLang="zh-CN" dirty="0"/>
              <a:t>SIMD - </a:t>
            </a:r>
            <a:r>
              <a:rPr lang="en-US" altLang="zh-CN" dirty="0"/>
              <a:t>Single Instruction Multiple Data</a:t>
            </a:r>
            <a:endParaRPr lang="en-GB" altLang="zh-CN" dirty="0"/>
          </a:p>
          <a:p>
            <a:r>
              <a:rPr lang="en-GB" altLang="zh-CN" dirty="0"/>
              <a:t>SPMD - </a:t>
            </a:r>
            <a:r>
              <a:rPr lang="en-US" altLang="zh-CN" dirty="0"/>
              <a:t>Single Program Multiple Data</a:t>
            </a:r>
            <a:endParaRPr lang="en-GB" altLang="zh-CN" dirty="0"/>
          </a:p>
          <a:p>
            <a:r>
              <a:rPr lang="en-GB" altLang="zh-CN" dirty="0"/>
              <a:t>SIMT - </a:t>
            </a:r>
            <a:r>
              <a:rPr lang="en-US" altLang="zh-CN" dirty="0"/>
              <a:t>Single Instruction, Multiple Threads</a:t>
            </a:r>
            <a:endParaRPr lang="zh-CN" altLang="en-US" dirty="0"/>
          </a:p>
        </p:txBody>
      </p:sp>
      <p:sp>
        <p:nvSpPr>
          <p:cNvPr id="3" name="标题 2"/>
          <p:cNvSpPr>
            <a:spLocks noGrp="1"/>
          </p:cNvSpPr>
          <p:nvPr>
            <p:ph type="title"/>
          </p:nvPr>
        </p:nvSpPr>
        <p:spPr/>
        <p:txBody>
          <a:bodyPr>
            <a:normAutofit fontScale="90000"/>
          </a:bodyPr>
          <a:lstStyle/>
          <a:p>
            <a:r>
              <a:rPr lang="en-GB" altLang="zh-CN" dirty="0"/>
              <a:t>Recap Parallel Processing Concepts </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15413" y="1530222"/>
            <a:ext cx="10766987" cy="2789851"/>
          </a:xfrm>
        </p:spPr>
        <p:txBody>
          <a:bodyPr>
            <a:normAutofit fontScale="70000" lnSpcReduction="20000"/>
          </a:bodyPr>
          <a:lstStyle/>
          <a:p>
            <a:r>
              <a:rPr lang="en-GB" altLang="zh-CN" dirty="0"/>
              <a:t>Symmetric Multiprocessing (SMP)</a:t>
            </a:r>
          </a:p>
          <a:p>
            <a:pPr lvl="1"/>
            <a:r>
              <a:rPr lang="en-US" altLang="zh-CN" dirty="0">
                <a:solidFill>
                  <a:srgbClr val="FF0000"/>
                </a:solidFill>
              </a:rPr>
              <a:t>Identical</a:t>
            </a:r>
            <a:r>
              <a:rPr lang="en-US" altLang="zh-CN" dirty="0"/>
              <a:t>: All the processors are treated equally i.e. all are identical.</a:t>
            </a:r>
          </a:p>
          <a:p>
            <a:pPr lvl="1"/>
            <a:r>
              <a:rPr lang="en-US" altLang="zh-CN" dirty="0">
                <a:solidFill>
                  <a:srgbClr val="FF0000"/>
                </a:solidFill>
              </a:rPr>
              <a:t>Communication</a:t>
            </a:r>
            <a:r>
              <a:rPr lang="en-US" altLang="zh-CN" dirty="0"/>
              <a:t>: Shared memory is the mode of communication among processors.</a:t>
            </a:r>
          </a:p>
          <a:p>
            <a:pPr lvl="1"/>
            <a:r>
              <a:rPr lang="en-US" altLang="zh-CN" dirty="0">
                <a:solidFill>
                  <a:srgbClr val="FF0000"/>
                </a:solidFill>
              </a:rPr>
              <a:t>Complexity</a:t>
            </a:r>
            <a:r>
              <a:rPr lang="en-US" altLang="zh-CN" dirty="0"/>
              <a:t>: Are complex in design, as all units share same memory and data bus.</a:t>
            </a:r>
          </a:p>
          <a:p>
            <a:pPr lvl="1"/>
            <a:r>
              <a:rPr lang="en-US" altLang="zh-CN" dirty="0">
                <a:solidFill>
                  <a:srgbClr val="FF0000"/>
                </a:solidFill>
              </a:rPr>
              <a:t>Expensive</a:t>
            </a:r>
            <a:r>
              <a:rPr lang="en-US" altLang="zh-CN" dirty="0"/>
              <a:t>: They are costlier in nature.</a:t>
            </a:r>
          </a:p>
          <a:p>
            <a:pPr lvl="1"/>
            <a:r>
              <a:rPr lang="en-US" altLang="zh-CN" dirty="0"/>
              <a:t>Unlike asymmetric where a task is done only by Master processor, here tasks of the operating system are handled </a:t>
            </a:r>
            <a:r>
              <a:rPr lang="en-US" altLang="zh-CN" dirty="0">
                <a:solidFill>
                  <a:srgbClr val="FF0000"/>
                </a:solidFill>
              </a:rPr>
              <a:t>individually</a:t>
            </a:r>
            <a:r>
              <a:rPr lang="en-US" altLang="zh-CN" dirty="0"/>
              <a:t> by </a:t>
            </a:r>
            <a:r>
              <a:rPr lang="en-US" altLang="zh-CN" dirty="0">
                <a:solidFill>
                  <a:srgbClr val="FF0000"/>
                </a:solidFill>
              </a:rPr>
              <a:t>processors</a:t>
            </a:r>
            <a:r>
              <a:rPr lang="en-US" altLang="zh-CN" dirty="0"/>
              <a:t>.</a:t>
            </a:r>
            <a:endParaRPr lang="zh-CN" altLang="en-US" dirty="0"/>
          </a:p>
        </p:txBody>
      </p:sp>
      <p:sp>
        <p:nvSpPr>
          <p:cNvPr id="3" name="标题 2"/>
          <p:cNvSpPr>
            <a:spLocks noGrp="1"/>
          </p:cNvSpPr>
          <p:nvPr>
            <p:ph type="title"/>
          </p:nvPr>
        </p:nvSpPr>
        <p:spPr/>
        <p:txBody>
          <a:bodyPr/>
          <a:lstStyle/>
          <a:p>
            <a:r>
              <a:rPr lang="en-GB" altLang="zh-CN" dirty="0"/>
              <a:t>Symmetric Multiprocessing</a:t>
            </a:r>
            <a:endParaRPr lang="zh-CN" altLang="en-US" dirty="0"/>
          </a:p>
        </p:txBody>
      </p:sp>
      <p:pic>
        <p:nvPicPr>
          <p:cNvPr id="4" name="图片 3"/>
          <p:cNvPicPr>
            <a:picLocks noChangeAspect="1"/>
          </p:cNvPicPr>
          <p:nvPr/>
        </p:nvPicPr>
        <p:blipFill>
          <a:blip r:embed="rId2"/>
          <a:stretch>
            <a:fillRect/>
          </a:stretch>
        </p:blipFill>
        <p:spPr>
          <a:xfrm>
            <a:off x="2453951" y="3587941"/>
            <a:ext cx="6807426" cy="293215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15413" y="1530221"/>
            <a:ext cx="5865305" cy="4595943"/>
          </a:xfrm>
        </p:spPr>
        <p:txBody>
          <a:bodyPr>
            <a:normAutofit fontScale="85000" lnSpcReduction="20000"/>
          </a:bodyPr>
          <a:lstStyle/>
          <a:p>
            <a:r>
              <a:rPr lang="en-US" altLang="zh-CN" dirty="0">
                <a:solidFill>
                  <a:srgbClr val="FF0000"/>
                </a:solidFill>
              </a:rPr>
              <a:t>SIMD</a:t>
            </a:r>
            <a:r>
              <a:rPr lang="en-US" altLang="zh-CN" dirty="0"/>
              <a:t> - Single Instruction Multiple Data</a:t>
            </a:r>
          </a:p>
          <a:p>
            <a:pPr lvl="1"/>
            <a:r>
              <a:rPr lang="en-US" altLang="zh-CN" dirty="0"/>
              <a:t>Normally refers to a computer architecture that a processor can emit a single instruction to several processing elements</a:t>
            </a:r>
          </a:p>
          <a:p>
            <a:pPr lvl="1"/>
            <a:r>
              <a:rPr lang="en-US" altLang="zh-CN" dirty="0"/>
              <a:t>Each processing element takes data input and output data in parallel </a:t>
            </a:r>
          </a:p>
          <a:p>
            <a:r>
              <a:rPr lang="en-US" altLang="zh-CN" dirty="0">
                <a:solidFill>
                  <a:srgbClr val="FF0000"/>
                </a:solidFill>
              </a:rPr>
              <a:t>SPMD</a:t>
            </a:r>
            <a:r>
              <a:rPr lang="en-US" altLang="zh-CN" dirty="0"/>
              <a:t> - Single Program Multiple Data</a:t>
            </a:r>
          </a:p>
          <a:p>
            <a:pPr lvl="1"/>
            <a:r>
              <a:rPr lang="en-US" altLang="zh-CN" dirty="0"/>
              <a:t>Normally refers to a parallel programming methods for single SIMD processor</a:t>
            </a:r>
          </a:p>
          <a:p>
            <a:pPr lvl="1"/>
            <a:r>
              <a:rPr lang="en-US" altLang="zh-CN" dirty="0"/>
              <a:t>The same program runs on multiple processor or node with different input in order to obtain results faster.</a:t>
            </a:r>
            <a:endParaRPr lang="zh-CN" altLang="en-US" dirty="0"/>
          </a:p>
        </p:txBody>
      </p:sp>
      <p:sp>
        <p:nvSpPr>
          <p:cNvPr id="3" name="标题 2"/>
          <p:cNvSpPr>
            <a:spLocks noGrp="1"/>
          </p:cNvSpPr>
          <p:nvPr>
            <p:ph type="title"/>
          </p:nvPr>
        </p:nvSpPr>
        <p:spPr/>
        <p:txBody>
          <a:bodyPr/>
          <a:lstStyle/>
          <a:p>
            <a:r>
              <a:rPr lang="en-US" altLang="zh-CN" dirty="0"/>
              <a:t>SIMD or SPMD</a:t>
            </a:r>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2494" y="1183683"/>
            <a:ext cx="3083466" cy="224531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7352682" y="3429000"/>
            <a:ext cx="4023905" cy="281023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5306" y="2250655"/>
            <a:ext cx="5460450" cy="3077124"/>
          </a:xfrm>
          <a:prstGeom prst="rect">
            <a:avLst/>
          </a:prstGeom>
          <a:noFill/>
          <a:extLst>
            <a:ext uri="{909E8E84-426E-40DD-AFC4-6F175D3DCCD1}">
              <a14:hiddenFill xmlns:a14="http://schemas.microsoft.com/office/drawing/2010/main">
                <a:solidFill>
                  <a:srgbClr val="FFFFFF"/>
                </a:solidFill>
              </a14:hiddenFill>
            </a:ext>
          </a:extLst>
        </p:spPr>
      </p:pic>
      <p:sp>
        <p:nvSpPr>
          <p:cNvPr id="2" name="内容占位符 1"/>
          <p:cNvSpPr>
            <a:spLocks noGrp="1"/>
          </p:cNvSpPr>
          <p:nvPr>
            <p:ph idx="1"/>
          </p:nvPr>
        </p:nvSpPr>
        <p:spPr>
          <a:xfrm>
            <a:off x="695340" y="1530221"/>
            <a:ext cx="5927132" cy="5101488"/>
          </a:xfrm>
        </p:spPr>
        <p:txBody>
          <a:bodyPr>
            <a:normAutofit fontScale="77500" lnSpcReduction="20000"/>
          </a:bodyPr>
          <a:lstStyle/>
          <a:p>
            <a:r>
              <a:rPr lang="en-US" altLang="zh-CN" dirty="0">
                <a:solidFill>
                  <a:srgbClr val="FF0000"/>
                </a:solidFill>
              </a:rPr>
              <a:t>SIMT</a:t>
            </a:r>
            <a:r>
              <a:rPr lang="en-US" altLang="zh-CN" dirty="0"/>
              <a:t> - Single Instruction, Multiple Threads</a:t>
            </a:r>
          </a:p>
          <a:p>
            <a:pPr lvl="1"/>
            <a:r>
              <a:rPr lang="en-US" altLang="zh-CN" dirty="0"/>
              <a:t>It’s the </a:t>
            </a:r>
            <a:r>
              <a:rPr lang="en-US" altLang="zh-CN" dirty="0">
                <a:solidFill>
                  <a:srgbClr val="FF0000"/>
                </a:solidFill>
              </a:rPr>
              <a:t>thread equivalent </a:t>
            </a:r>
            <a:r>
              <a:rPr lang="en-US" altLang="zh-CN" dirty="0"/>
              <a:t>of SIMD</a:t>
            </a:r>
          </a:p>
          <a:p>
            <a:pPr lvl="1"/>
            <a:r>
              <a:rPr lang="en-US" altLang="zh-CN" dirty="0">
                <a:solidFill>
                  <a:srgbClr val="FF0000"/>
                </a:solidFill>
              </a:rPr>
              <a:t>Multiple threads </a:t>
            </a:r>
            <a:r>
              <a:rPr lang="en-US" altLang="zh-CN" dirty="0"/>
              <a:t>perform the </a:t>
            </a:r>
            <a:r>
              <a:rPr lang="en-US" altLang="zh-CN" dirty="0">
                <a:solidFill>
                  <a:srgbClr val="FF0000"/>
                </a:solidFill>
              </a:rPr>
              <a:t>same instruction </a:t>
            </a:r>
            <a:r>
              <a:rPr lang="en-US" altLang="zh-CN" dirty="0"/>
              <a:t>on different data sets.</a:t>
            </a:r>
          </a:p>
          <a:p>
            <a:pPr lvl="1"/>
            <a:r>
              <a:rPr lang="en-US" altLang="zh-CN" dirty="0"/>
              <a:t>It reduces the latency that comes with instruction prefetching (</a:t>
            </a:r>
            <a:r>
              <a:rPr lang="en-US" altLang="zh-CN" dirty="0">
                <a:solidFill>
                  <a:srgbClr val="FF0000"/>
                </a:solidFill>
              </a:rPr>
              <a:t>Very important for GPGPU</a:t>
            </a:r>
            <a:r>
              <a:rPr lang="en-US" altLang="zh-CN" dirty="0"/>
              <a:t>).</a:t>
            </a:r>
          </a:p>
          <a:p>
            <a:r>
              <a:rPr lang="en-US" altLang="zh-CN" dirty="0"/>
              <a:t>Every time the GPU needs to execute a particular instruction, the </a:t>
            </a:r>
            <a:r>
              <a:rPr lang="en-US" altLang="zh-CN" dirty="0">
                <a:solidFill>
                  <a:srgbClr val="FF0000"/>
                </a:solidFill>
              </a:rPr>
              <a:t>data and instructions are fetched from the memory </a:t>
            </a:r>
            <a:r>
              <a:rPr lang="en-US" altLang="zh-CN" dirty="0"/>
              <a:t>and then decoded and executed. In this case, all the data sets (up to a certain limit) that need the same instruction for execution are prefetched and </a:t>
            </a:r>
            <a:r>
              <a:rPr lang="en-US" altLang="zh-CN" dirty="0">
                <a:solidFill>
                  <a:srgbClr val="FF0000"/>
                </a:solidFill>
              </a:rPr>
              <a:t>executed simultaneously using the various threads </a:t>
            </a:r>
            <a:r>
              <a:rPr lang="en-US" altLang="zh-CN" dirty="0"/>
              <a:t>available to the processor.</a:t>
            </a:r>
          </a:p>
        </p:txBody>
      </p:sp>
      <p:sp>
        <p:nvSpPr>
          <p:cNvPr id="3" name="标题 2"/>
          <p:cNvSpPr>
            <a:spLocks noGrp="1"/>
          </p:cNvSpPr>
          <p:nvPr>
            <p:ph type="title"/>
          </p:nvPr>
        </p:nvSpPr>
        <p:spPr/>
        <p:txBody>
          <a:bodyPr>
            <a:normAutofit/>
          </a:bodyPr>
          <a:lstStyle/>
          <a:p>
            <a:r>
              <a:rPr lang="en-US" altLang="zh-CN" dirty="0"/>
              <a:t>SIMT</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6509" y="1365195"/>
            <a:ext cx="4698696" cy="2558657"/>
          </a:xfrm>
          <a:prstGeom prst="rect">
            <a:avLst/>
          </a:prstGeom>
          <a:noFill/>
          <a:extLst>
            <a:ext uri="{909E8E84-426E-40DD-AFC4-6F175D3DCCD1}">
              <a14:hiddenFill xmlns:a14="http://schemas.microsoft.com/office/drawing/2010/main">
                <a:solidFill>
                  <a:srgbClr val="FFFFFF"/>
                </a:solidFill>
              </a14:hiddenFill>
            </a:ext>
          </a:extLst>
        </p:spPr>
      </p:pic>
      <p:sp>
        <p:nvSpPr>
          <p:cNvPr id="2" name="内容占位符 1"/>
          <p:cNvSpPr>
            <a:spLocks noGrp="1"/>
          </p:cNvSpPr>
          <p:nvPr>
            <p:ph idx="1"/>
          </p:nvPr>
        </p:nvSpPr>
        <p:spPr>
          <a:xfrm>
            <a:off x="815412" y="1530221"/>
            <a:ext cx="6121097" cy="4595943"/>
          </a:xfrm>
        </p:spPr>
        <p:txBody>
          <a:bodyPr>
            <a:normAutofit fontScale="92500" lnSpcReduction="10000"/>
          </a:bodyPr>
          <a:lstStyle/>
          <a:p>
            <a:r>
              <a:rPr lang="en-US" altLang="zh-CN" dirty="0"/>
              <a:t>It is how OpenCL understands the </a:t>
            </a:r>
            <a:r>
              <a:rPr lang="en-US" altLang="zh-CN" dirty="0">
                <a:solidFill>
                  <a:srgbClr val="FF0000"/>
                </a:solidFill>
              </a:rPr>
              <a:t>compute resources </a:t>
            </a:r>
            <a:r>
              <a:rPr lang="en-US" altLang="zh-CN" dirty="0"/>
              <a:t>in a system to be </a:t>
            </a:r>
            <a:r>
              <a:rPr lang="en-US" altLang="zh-CN" dirty="0">
                <a:solidFill>
                  <a:srgbClr val="FF0000"/>
                </a:solidFill>
              </a:rPr>
              <a:t>topologically connected</a:t>
            </a:r>
            <a:r>
              <a:rPr lang="en-US" altLang="zh-CN" dirty="0"/>
              <a:t>.</a:t>
            </a:r>
          </a:p>
          <a:p>
            <a:r>
              <a:rPr lang="en-US" altLang="zh-CN" dirty="0"/>
              <a:t>A </a:t>
            </a:r>
            <a:r>
              <a:rPr lang="en-US" altLang="zh-CN" dirty="0">
                <a:solidFill>
                  <a:srgbClr val="FF0000"/>
                </a:solidFill>
              </a:rPr>
              <a:t>host</a:t>
            </a:r>
            <a:r>
              <a:rPr lang="en-US" altLang="zh-CN" dirty="0"/>
              <a:t> is connected to one or more OpenCL compute </a:t>
            </a:r>
            <a:r>
              <a:rPr lang="en-US" altLang="zh-CN" dirty="0">
                <a:solidFill>
                  <a:srgbClr val="FF0000"/>
                </a:solidFill>
              </a:rPr>
              <a:t>devices</a:t>
            </a:r>
            <a:r>
              <a:rPr lang="en-US" altLang="zh-CN" dirty="0"/>
              <a:t>. </a:t>
            </a:r>
          </a:p>
          <a:p>
            <a:r>
              <a:rPr lang="en-US" altLang="zh-CN" dirty="0"/>
              <a:t>Each </a:t>
            </a:r>
            <a:r>
              <a:rPr lang="en-US" altLang="zh-CN" dirty="0">
                <a:solidFill>
                  <a:srgbClr val="FF0000"/>
                </a:solidFill>
              </a:rPr>
              <a:t>compute device </a:t>
            </a:r>
            <a:r>
              <a:rPr lang="en-US" altLang="zh-CN" dirty="0"/>
              <a:t>is collection of one or more </a:t>
            </a:r>
            <a:r>
              <a:rPr lang="en-US" altLang="zh-CN" dirty="0">
                <a:solidFill>
                  <a:srgbClr val="FF0000"/>
                </a:solidFill>
              </a:rPr>
              <a:t>compute units </a:t>
            </a:r>
            <a:r>
              <a:rPr lang="en-US" altLang="zh-CN" dirty="0"/>
              <a:t>where each compute unit is composed of one or more </a:t>
            </a:r>
            <a:r>
              <a:rPr lang="en-US" altLang="zh-CN" dirty="0">
                <a:solidFill>
                  <a:srgbClr val="FF0000"/>
                </a:solidFill>
              </a:rPr>
              <a:t>processing elements</a:t>
            </a:r>
            <a:r>
              <a:rPr lang="en-US" altLang="zh-CN" dirty="0"/>
              <a:t>.</a:t>
            </a:r>
          </a:p>
          <a:p>
            <a:r>
              <a:rPr lang="en-US" altLang="zh-CN" dirty="0"/>
              <a:t>Processing elements execute code with </a:t>
            </a:r>
            <a:r>
              <a:rPr lang="en-US" altLang="zh-CN" dirty="0">
                <a:solidFill>
                  <a:srgbClr val="FF0000"/>
                </a:solidFill>
              </a:rPr>
              <a:t>SIMT</a:t>
            </a:r>
            <a:r>
              <a:rPr lang="en-US" altLang="zh-CN" dirty="0"/>
              <a:t>.</a:t>
            </a:r>
            <a:endParaRPr lang="zh-CN" altLang="en-US" dirty="0"/>
          </a:p>
        </p:txBody>
      </p:sp>
      <p:sp>
        <p:nvSpPr>
          <p:cNvPr id="3" name="标题 2"/>
          <p:cNvSpPr>
            <a:spLocks noGrp="1"/>
          </p:cNvSpPr>
          <p:nvPr>
            <p:ph type="title"/>
          </p:nvPr>
        </p:nvSpPr>
        <p:spPr/>
        <p:txBody>
          <a:bodyPr/>
          <a:lstStyle/>
          <a:p>
            <a:r>
              <a:rPr lang="en-GB" altLang="zh-CN" sz="4000" dirty="0"/>
              <a:t>OpenCL</a:t>
            </a:r>
            <a:r>
              <a:rPr lang="en-GB" altLang="en-US" sz="4000" dirty="0"/>
              <a:t> Platform M</a:t>
            </a:r>
            <a:r>
              <a:rPr lang="en-US" altLang="en-US" sz="4000" dirty="0" err="1"/>
              <a:t>odel</a:t>
            </a:r>
            <a:endParaRPr lang="zh-CN" altLang="en-US" dirty="0"/>
          </a:p>
        </p:txBody>
      </p:sp>
      <p:pic>
        <p:nvPicPr>
          <p:cNvPr id="4" name="图片 3"/>
          <p:cNvPicPr>
            <a:picLocks noChangeAspect="1"/>
          </p:cNvPicPr>
          <p:nvPr/>
        </p:nvPicPr>
        <p:blipFill>
          <a:blip r:embed="rId3"/>
          <a:stretch>
            <a:fillRect/>
          </a:stretch>
        </p:blipFill>
        <p:spPr>
          <a:xfrm>
            <a:off x="6936509" y="3923852"/>
            <a:ext cx="4755166" cy="220231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15413" y="1492312"/>
            <a:ext cx="10860293" cy="1324780"/>
          </a:xfrm>
        </p:spPr>
        <p:txBody>
          <a:bodyPr>
            <a:normAutofit fontScale="55000" lnSpcReduction="20000"/>
          </a:bodyPr>
          <a:lstStyle/>
          <a:p>
            <a:r>
              <a:rPr lang="en-GB" altLang="zh-CN" dirty="0" err="1"/>
              <a:t>cl_int</a:t>
            </a:r>
            <a:r>
              <a:rPr lang="en-GB" altLang="zh-CN" dirty="0"/>
              <a:t> </a:t>
            </a:r>
            <a:r>
              <a:rPr lang="en-GB" altLang="zh-CN" dirty="0" err="1"/>
              <a:t>numOfPlatforms</a:t>
            </a:r>
            <a:r>
              <a:rPr lang="en-GB" altLang="zh-CN" dirty="0"/>
              <a:t>;</a:t>
            </a:r>
          </a:p>
          <a:p>
            <a:r>
              <a:rPr lang="en-GB" altLang="zh-CN" dirty="0" err="1">
                <a:solidFill>
                  <a:srgbClr val="FF0000"/>
                </a:solidFill>
              </a:rPr>
              <a:t>clGetPlatformIDs</a:t>
            </a:r>
            <a:r>
              <a:rPr lang="en-GB" altLang="zh-CN" dirty="0"/>
              <a:t>(0, NULL, &amp;</a:t>
            </a:r>
            <a:r>
              <a:rPr lang="en-GB" altLang="zh-CN" dirty="0" err="1"/>
              <a:t>numOfPlatforms</a:t>
            </a:r>
            <a:r>
              <a:rPr lang="en-GB" altLang="zh-CN" dirty="0"/>
              <a:t>);</a:t>
            </a:r>
          </a:p>
          <a:p>
            <a:endParaRPr lang="en-GB" altLang="zh-CN" dirty="0"/>
          </a:p>
          <a:p>
            <a:r>
              <a:rPr lang="en-GB" altLang="zh-CN" dirty="0" err="1"/>
              <a:t>cl_platform_id</a:t>
            </a:r>
            <a:r>
              <a:rPr lang="en-GB" altLang="zh-CN" dirty="0"/>
              <a:t>*) platforms = (</a:t>
            </a:r>
            <a:r>
              <a:rPr lang="en-GB" altLang="zh-CN" dirty="0" err="1"/>
              <a:t>cl_platform_id</a:t>
            </a:r>
            <a:r>
              <a:rPr lang="en-GB" altLang="zh-CN" dirty="0"/>
              <a:t>*) </a:t>
            </a:r>
            <a:r>
              <a:rPr lang="en-GB" altLang="zh-CN" dirty="0" err="1"/>
              <a:t>alloca</a:t>
            </a:r>
            <a:r>
              <a:rPr lang="en-GB" altLang="zh-CN" dirty="0"/>
              <a:t>(</a:t>
            </a:r>
            <a:r>
              <a:rPr lang="en-GB" altLang="zh-CN" dirty="0" err="1"/>
              <a:t>sizeof</a:t>
            </a:r>
            <a:r>
              <a:rPr lang="en-GB" altLang="zh-CN" dirty="0"/>
              <a:t>(</a:t>
            </a:r>
            <a:r>
              <a:rPr lang="en-GB" altLang="zh-CN" dirty="0" err="1"/>
              <a:t>cl_platform_id</a:t>
            </a:r>
            <a:r>
              <a:rPr lang="en-GB" altLang="zh-CN" dirty="0"/>
              <a:t>) </a:t>
            </a:r>
            <a:r>
              <a:rPr lang="en-GB" altLang="zh-CN" dirty="0" err="1"/>
              <a:t>numOfPlatforms</a:t>
            </a:r>
            <a:r>
              <a:rPr lang="en-GB" altLang="zh-CN" dirty="0"/>
              <a:t>);</a:t>
            </a:r>
          </a:p>
          <a:p>
            <a:r>
              <a:rPr lang="en-GB" altLang="zh-CN" dirty="0" err="1">
                <a:solidFill>
                  <a:srgbClr val="FF0000"/>
                </a:solidFill>
              </a:rPr>
              <a:t>clGetPlatformIDs</a:t>
            </a:r>
            <a:r>
              <a:rPr lang="en-GB" altLang="zh-CN" dirty="0"/>
              <a:t>(</a:t>
            </a:r>
            <a:r>
              <a:rPr lang="en-GB" altLang="zh-CN" dirty="0" err="1"/>
              <a:t>numOfPlatforms</a:t>
            </a:r>
            <a:r>
              <a:rPr lang="en-GB" altLang="zh-CN" dirty="0"/>
              <a:t>, platforms, NULL);</a:t>
            </a:r>
          </a:p>
          <a:p>
            <a:endParaRPr lang="zh-CN" altLang="en-US" dirty="0"/>
          </a:p>
        </p:txBody>
      </p:sp>
      <p:sp>
        <p:nvSpPr>
          <p:cNvPr id="3" name="标题 2"/>
          <p:cNvSpPr>
            <a:spLocks noGrp="1"/>
          </p:cNvSpPr>
          <p:nvPr>
            <p:ph type="title"/>
          </p:nvPr>
        </p:nvSpPr>
        <p:spPr/>
        <p:txBody>
          <a:bodyPr/>
          <a:lstStyle/>
          <a:p>
            <a:r>
              <a:rPr lang="en-US" altLang="zh-CN" dirty="0"/>
              <a:t>Query Platform Information</a:t>
            </a:r>
            <a:endParaRPr lang="zh-CN" altLang="en-US" dirty="0"/>
          </a:p>
        </p:txBody>
      </p:sp>
      <p:pic>
        <p:nvPicPr>
          <p:cNvPr id="7" name="图片 6"/>
          <p:cNvPicPr>
            <a:picLocks noChangeAspect="1"/>
          </p:cNvPicPr>
          <p:nvPr/>
        </p:nvPicPr>
        <p:blipFill>
          <a:blip r:embed="rId2"/>
          <a:stretch>
            <a:fillRect/>
          </a:stretch>
        </p:blipFill>
        <p:spPr>
          <a:xfrm>
            <a:off x="6245559" y="3173895"/>
            <a:ext cx="5388312" cy="2885160"/>
          </a:xfrm>
          <a:prstGeom prst="rect">
            <a:avLst/>
          </a:prstGeom>
        </p:spPr>
      </p:pic>
      <p:sp>
        <p:nvSpPr>
          <p:cNvPr id="12" name="内容占位符 1"/>
          <p:cNvSpPr txBox="1"/>
          <p:nvPr/>
        </p:nvSpPr>
        <p:spPr>
          <a:xfrm>
            <a:off x="882681" y="4966312"/>
            <a:ext cx="10860293" cy="15582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80604020202020204" pitchFamily="34" charset="0"/>
              <a:buChar char="•"/>
              <a:defRPr sz="2800" kern="1200">
                <a:solidFill>
                  <a:srgbClr val="5E6A71"/>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spcBef>
                <a:spcPct val="20000"/>
              </a:spcBef>
              <a:buFont typeface="Arial" panose="02080604020202020204" pitchFamily="34" charset="0"/>
              <a:buChar char="–"/>
              <a:defRPr sz="2800" kern="1200">
                <a:solidFill>
                  <a:srgbClr val="5E6A7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spcBef>
                <a:spcPct val="20000"/>
              </a:spcBef>
              <a:buFont typeface="Arial" panose="02080604020202020204" pitchFamily="34" charset="0"/>
              <a:buChar char="•"/>
              <a:defRPr sz="2400" kern="1200">
                <a:solidFill>
                  <a:srgbClr val="5E6A7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spcBef>
                <a:spcPct val="20000"/>
              </a:spcBef>
              <a:buFont typeface="Arial" panose="02080604020202020204" pitchFamily="34" charset="0"/>
              <a:buChar char="–"/>
              <a:defRPr sz="2000" kern="1200">
                <a:solidFill>
                  <a:srgbClr val="5E6A7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spcBef>
                <a:spcPct val="20000"/>
              </a:spcBef>
              <a:buFont typeface="Arial" panose="02080604020202020204" pitchFamily="34" charset="0"/>
              <a:buChar char="»"/>
              <a:defRPr sz="2000" kern="1200">
                <a:solidFill>
                  <a:srgbClr val="5E6A7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endParaRPr lang="zh-CN" altLang="en-US" dirty="0"/>
          </a:p>
        </p:txBody>
      </p:sp>
      <p:sp>
        <p:nvSpPr>
          <p:cNvPr id="13" name="内容占位符 1"/>
          <p:cNvSpPr txBox="1"/>
          <p:nvPr/>
        </p:nvSpPr>
        <p:spPr>
          <a:xfrm>
            <a:off x="815412" y="2927926"/>
            <a:ext cx="5888717" cy="3676073"/>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80604020202020204" pitchFamily="34" charset="0"/>
              <a:buChar char="•"/>
              <a:defRPr sz="2800" kern="1200">
                <a:solidFill>
                  <a:srgbClr val="5E6A71"/>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spcBef>
                <a:spcPct val="20000"/>
              </a:spcBef>
              <a:buFont typeface="Arial" panose="02080604020202020204" pitchFamily="34" charset="0"/>
              <a:buChar char="–"/>
              <a:defRPr sz="2800" kern="1200">
                <a:solidFill>
                  <a:srgbClr val="5E6A7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spcBef>
                <a:spcPct val="20000"/>
              </a:spcBef>
              <a:buFont typeface="Arial" panose="02080604020202020204" pitchFamily="34" charset="0"/>
              <a:buChar char="•"/>
              <a:defRPr sz="2400" kern="1200">
                <a:solidFill>
                  <a:srgbClr val="5E6A7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spcBef>
                <a:spcPct val="20000"/>
              </a:spcBef>
              <a:buFont typeface="Arial" panose="02080604020202020204" pitchFamily="34" charset="0"/>
              <a:buChar char="–"/>
              <a:defRPr sz="2000" kern="1200">
                <a:solidFill>
                  <a:srgbClr val="5E6A7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spcBef>
                <a:spcPct val="20000"/>
              </a:spcBef>
              <a:buFont typeface="Arial" panose="02080604020202020204" pitchFamily="34" charset="0"/>
              <a:buChar char="»"/>
              <a:defRPr sz="2000" kern="1200">
                <a:solidFill>
                  <a:srgbClr val="5E6A7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r>
              <a:rPr lang="en-GB" altLang="zh-CN" dirty="0" err="1">
                <a:solidFill>
                  <a:srgbClr val="FF0000"/>
                </a:solidFill>
              </a:rPr>
              <a:t>clGetPlatformInfo</a:t>
            </a:r>
            <a:r>
              <a:rPr lang="en-GB" altLang="zh-CN" dirty="0"/>
              <a:t>( id, </a:t>
            </a:r>
            <a:r>
              <a:rPr lang="en-GB" altLang="zh-CN" dirty="0" err="1"/>
              <a:t>param_name</a:t>
            </a:r>
            <a:r>
              <a:rPr lang="en-GB" altLang="zh-CN" dirty="0"/>
              <a:t>, 0, NULL,</a:t>
            </a:r>
          </a:p>
          <a:p>
            <a:r>
              <a:rPr lang="en-GB" altLang="zh-CN" dirty="0"/>
              <a:t>   &amp;</a:t>
            </a:r>
            <a:r>
              <a:rPr lang="en-GB" altLang="zh-CN" dirty="0" err="1"/>
              <a:t>paramSize</a:t>
            </a:r>
            <a:r>
              <a:rPr lang="en-GB" altLang="zh-CN" dirty="0"/>
              <a:t> );</a:t>
            </a:r>
          </a:p>
          <a:p>
            <a:r>
              <a:rPr lang="en-GB" altLang="zh-CN" dirty="0"/>
              <a:t>char* </a:t>
            </a:r>
            <a:r>
              <a:rPr lang="en-GB" altLang="zh-CN" dirty="0" err="1"/>
              <a:t>moreInfo</a:t>
            </a:r>
            <a:r>
              <a:rPr lang="en-GB" altLang="zh-CN" dirty="0"/>
              <a:t> = (char*)</a:t>
            </a:r>
            <a:r>
              <a:rPr lang="en-GB" altLang="zh-CN" dirty="0" err="1"/>
              <a:t>alloca</a:t>
            </a:r>
            <a:r>
              <a:rPr lang="en-GB" altLang="zh-CN" dirty="0"/>
              <a:t>( </a:t>
            </a:r>
            <a:r>
              <a:rPr lang="en-GB" altLang="zh-CN" dirty="0" err="1"/>
              <a:t>sizeof</a:t>
            </a:r>
            <a:r>
              <a:rPr lang="en-GB" altLang="zh-CN" dirty="0"/>
              <a:t>(char) * </a:t>
            </a:r>
            <a:r>
              <a:rPr lang="en-GB" altLang="zh-CN" dirty="0" err="1"/>
              <a:t>paramSize</a:t>
            </a:r>
            <a:r>
              <a:rPr lang="en-GB" altLang="zh-CN" dirty="0"/>
              <a:t>);</a:t>
            </a:r>
          </a:p>
          <a:p>
            <a:r>
              <a:rPr lang="en-GB" altLang="zh-CN" dirty="0" err="1">
                <a:solidFill>
                  <a:srgbClr val="FF0000"/>
                </a:solidFill>
              </a:rPr>
              <a:t>clGetPlatformInfo</a:t>
            </a:r>
            <a:r>
              <a:rPr lang="en-GB" altLang="zh-CN" dirty="0"/>
              <a:t>( id, </a:t>
            </a:r>
            <a:r>
              <a:rPr lang="en-GB" altLang="zh-CN" dirty="0" err="1"/>
              <a:t>param_name</a:t>
            </a:r>
            <a:r>
              <a:rPr lang="en-GB" altLang="zh-CN" dirty="0"/>
              <a:t>, </a:t>
            </a:r>
            <a:r>
              <a:rPr lang="en-GB" altLang="zh-CN" dirty="0" err="1"/>
              <a:t>paramSize</a:t>
            </a:r>
            <a:r>
              <a:rPr lang="en-GB" altLang="zh-CN" dirty="0"/>
              <a:t>,</a:t>
            </a:r>
          </a:p>
          <a:p>
            <a:r>
              <a:rPr lang="en-GB" altLang="zh-CN" dirty="0"/>
              <a:t>   </a:t>
            </a:r>
            <a:r>
              <a:rPr lang="en-GB" altLang="zh-CN" dirty="0" err="1"/>
              <a:t>moreInfo</a:t>
            </a:r>
            <a:r>
              <a:rPr lang="en-GB" altLang="zh-CN" dirty="0"/>
              <a:t>, NULL );</a:t>
            </a:r>
          </a:p>
          <a:p>
            <a:pPr marL="0" indent="0">
              <a:buNone/>
            </a:pPr>
            <a:endParaRPr lang="en-GB" altLang="zh-CN" dirty="0"/>
          </a:p>
          <a:p>
            <a:pPr marL="0" indent="0">
              <a:buNone/>
            </a:pPr>
            <a:r>
              <a:rPr lang="en-GB" altLang="zh-CN" i="1" dirty="0" err="1"/>
              <a:t>param_name</a:t>
            </a:r>
            <a:r>
              <a:rPr lang="en-GB" altLang="zh-CN" dirty="0"/>
              <a:t>:</a:t>
            </a:r>
          </a:p>
          <a:p>
            <a:r>
              <a:rPr lang="en-GB" altLang="zh-CN" dirty="0"/>
              <a:t>CL_PLATFORM_NAME</a:t>
            </a:r>
          </a:p>
          <a:p>
            <a:r>
              <a:rPr lang="en-GB" altLang="zh-CN" dirty="0"/>
              <a:t>CL_PLATFORM_VERSION</a:t>
            </a:r>
          </a:p>
          <a:p>
            <a:r>
              <a:rPr lang="en-GB" altLang="zh-CN" dirty="0"/>
              <a:t>CL_PLATFORM_PROFILE</a:t>
            </a:r>
          </a:p>
          <a:p>
            <a:r>
              <a:rPr lang="en-GB" altLang="zh-CN" dirty="0"/>
              <a:t>CL_PLATFORM_VENDOR</a:t>
            </a:r>
          </a:p>
          <a:p>
            <a:r>
              <a:rPr lang="en-GB" altLang="zh-CN" dirty="0"/>
              <a:t>CL_PLATFORM_EXTENSIONS</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15413" y="1339274"/>
            <a:ext cx="5458977" cy="5266800"/>
          </a:xfrm>
        </p:spPr>
        <p:txBody>
          <a:bodyPr>
            <a:normAutofit fontScale="62500" lnSpcReduction="20000"/>
          </a:bodyPr>
          <a:lstStyle/>
          <a:p>
            <a:r>
              <a:rPr lang="en-GB" altLang="zh-CN" dirty="0" err="1"/>
              <a:t>cl_uint</a:t>
            </a:r>
            <a:r>
              <a:rPr lang="en-GB" altLang="zh-CN" dirty="0"/>
              <a:t> </a:t>
            </a:r>
            <a:r>
              <a:rPr lang="en-GB" altLang="zh-CN" dirty="0" err="1"/>
              <a:t>numOfDevices</a:t>
            </a:r>
            <a:r>
              <a:rPr lang="en-GB" altLang="zh-CN" dirty="0"/>
              <a:t> = 0;</a:t>
            </a:r>
          </a:p>
          <a:p>
            <a:r>
              <a:rPr lang="en-GB" altLang="zh-CN" dirty="0" err="1">
                <a:solidFill>
                  <a:srgbClr val="FF0000"/>
                </a:solidFill>
              </a:rPr>
              <a:t>clGetDeviceIDs</a:t>
            </a:r>
            <a:r>
              <a:rPr lang="en-GB" altLang="zh-CN" dirty="0"/>
              <a:t>(</a:t>
            </a:r>
            <a:r>
              <a:rPr lang="en-GB" altLang="zh-CN" dirty="0" err="1"/>
              <a:t>platform_id</a:t>
            </a:r>
            <a:r>
              <a:rPr lang="en-GB" altLang="zh-CN" dirty="0"/>
              <a:t>, CL_DEVICE_TYPE_ALL, 0, NULL, &amp;</a:t>
            </a:r>
            <a:r>
              <a:rPr lang="en-GB" altLang="zh-CN" dirty="0" err="1"/>
              <a:t>numOfDevices</a:t>
            </a:r>
            <a:r>
              <a:rPr lang="en-GB" altLang="zh-CN" dirty="0"/>
              <a:t>);</a:t>
            </a:r>
          </a:p>
          <a:p>
            <a:r>
              <a:rPr lang="en-GB" altLang="zh-CN" dirty="0" err="1"/>
              <a:t>cl_uint</a:t>
            </a:r>
            <a:r>
              <a:rPr lang="en-GB" altLang="zh-CN" dirty="0"/>
              <a:t>* </a:t>
            </a:r>
            <a:r>
              <a:rPr lang="en-GB" altLang="zh-CN" dirty="0" err="1"/>
              <a:t>devInfo</a:t>
            </a:r>
            <a:r>
              <a:rPr lang="en-GB" altLang="zh-CN" dirty="0"/>
              <a:t> = (</a:t>
            </a:r>
            <a:r>
              <a:rPr lang="en-GB" altLang="zh-CN" dirty="0" err="1"/>
              <a:t>cl_uint</a:t>
            </a:r>
            <a:r>
              <a:rPr lang="en-GB" altLang="zh-CN" dirty="0"/>
              <a:t>*)  </a:t>
            </a:r>
            <a:r>
              <a:rPr lang="en-GB" altLang="zh-CN" dirty="0" err="1"/>
              <a:t>alloca</a:t>
            </a:r>
            <a:r>
              <a:rPr lang="en-GB" altLang="zh-CN" dirty="0"/>
              <a:t>(</a:t>
            </a:r>
            <a:r>
              <a:rPr lang="en-GB" altLang="zh-CN" dirty="0" err="1"/>
              <a:t>sizeof</a:t>
            </a:r>
            <a:r>
              <a:rPr lang="en-GB" altLang="zh-CN" dirty="0"/>
              <a:t>(</a:t>
            </a:r>
            <a:r>
              <a:rPr lang="en-GB" altLang="zh-CN" dirty="0" err="1"/>
              <a:t>cl_uint</a:t>
            </a:r>
            <a:r>
              <a:rPr lang="en-GB" altLang="zh-CN" dirty="0"/>
              <a:t>) * </a:t>
            </a:r>
            <a:r>
              <a:rPr lang="en-GB" altLang="zh-CN" dirty="0" err="1"/>
              <a:t>paramSize</a:t>
            </a:r>
            <a:r>
              <a:rPr lang="en-GB" altLang="zh-CN" dirty="0"/>
              <a:t>);</a:t>
            </a:r>
          </a:p>
          <a:p>
            <a:r>
              <a:rPr lang="en-GB" altLang="zh-CN" dirty="0" err="1">
                <a:solidFill>
                  <a:srgbClr val="FF0000"/>
                </a:solidFill>
              </a:rPr>
              <a:t>clGetDeviceInfo</a:t>
            </a:r>
            <a:r>
              <a:rPr lang="en-GB" altLang="zh-CN" dirty="0"/>
              <a:t>( </a:t>
            </a:r>
            <a:r>
              <a:rPr lang="en-GB" altLang="zh-CN" dirty="0" err="1"/>
              <a:t>device_id</a:t>
            </a:r>
            <a:r>
              <a:rPr lang="en-GB" altLang="zh-CN" dirty="0"/>
              <a:t>, </a:t>
            </a:r>
            <a:r>
              <a:rPr lang="en-GB" altLang="zh-CN" dirty="0" err="1"/>
              <a:t>param_name</a:t>
            </a:r>
            <a:r>
              <a:rPr lang="en-GB" altLang="zh-CN" dirty="0"/>
              <a:t>, </a:t>
            </a:r>
            <a:r>
              <a:rPr lang="en-GB" altLang="zh-CN" dirty="0" err="1"/>
              <a:t>paramSize</a:t>
            </a:r>
            <a:r>
              <a:rPr lang="en-GB" altLang="zh-CN" dirty="0"/>
              <a:t>, </a:t>
            </a:r>
            <a:r>
              <a:rPr lang="en-GB" altLang="zh-CN" dirty="0" err="1"/>
              <a:t>devInfo</a:t>
            </a:r>
            <a:r>
              <a:rPr lang="en-GB" altLang="zh-CN" dirty="0"/>
              <a:t>, NULL );</a:t>
            </a:r>
          </a:p>
          <a:p>
            <a:endParaRPr lang="en-GB" altLang="zh-CN" dirty="0"/>
          </a:p>
          <a:p>
            <a:pPr marL="0" indent="0">
              <a:buNone/>
            </a:pPr>
            <a:r>
              <a:rPr lang="en-GB" altLang="zh-CN" dirty="0" err="1"/>
              <a:t>param_name</a:t>
            </a:r>
            <a:r>
              <a:rPr lang="en-GB" altLang="zh-CN" dirty="0"/>
              <a:t>:</a:t>
            </a:r>
          </a:p>
          <a:p>
            <a:r>
              <a:rPr lang="en-GB" altLang="zh-CN" dirty="0"/>
              <a:t>CL_DEVICE_TYPE</a:t>
            </a:r>
          </a:p>
          <a:p>
            <a:r>
              <a:rPr lang="en-GB" altLang="zh-CN" dirty="0"/>
              <a:t>CL_DEVICE_VENDOR_ID</a:t>
            </a:r>
          </a:p>
          <a:p>
            <a:r>
              <a:rPr lang="en-GB" altLang="zh-CN" dirty="0"/>
              <a:t>CL_DEVICE_MAX_COMPUTE_UNITS</a:t>
            </a:r>
          </a:p>
          <a:p>
            <a:r>
              <a:rPr lang="en-GB" altLang="zh-CN" dirty="0"/>
              <a:t>CL_DEVICE_MAX_WORK_ITEM_DIMENSIONS</a:t>
            </a:r>
          </a:p>
          <a:p>
            <a:r>
              <a:rPr lang="en-US" altLang="zh-CN" dirty="0"/>
              <a:t>CL_DEVICE_MAX_WORK_ITEM_SIZES</a:t>
            </a:r>
          </a:p>
          <a:p>
            <a:r>
              <a:rPr lang="en-US" altLang="zh-CN" dirty="0"/>
              <a:t>CL_DEVICE_MAX_WORK_GROUP_SIZE</a:t>
            </a:r>
          </a:p>
          <a:p>
            <a:r>
              <a:rPr lang="en-US" altLang="zh-CN" dirty="0"/>
              <a:t>CL_DEVICE_MAX_CLOCK_FREQUENCY</a:t>
            </a:r>
          </a:p>
          <a:p>
            <a:r>
              <a:rPr lang="en-US" altLang="zh-CN" dirty="0"/>
              <a:t>CL_DEVICE_GLOBAL_MEM_SIZE</a:t>
            </a:r>
          </a:p>
          <a:p>
            <a:r>
              <a:rPr lang="en-GB" altLang="zh-CN" dirty="0"/>
              <a:t>CL_DEVICE_LOCAL_MEM_SIZE</a:t>
            </a:r>
            <a:endParaRPr lang="zh-CN" altLang="en-US" dirty="0"/>
          </a:p>
        </p:txBody>
      </p:sp>
      <p:sp>
        <p:nvSpPr>
          <p:cNvPr id="3" name="标题 2"/>
          <p:cNvSpPr>
            <a:spLocks noGrp="1"/>
          </p:cNvSpPr>
          <p:nvPr>
            <p:ph type="title"/>
          </p:nvPr>
        </p:nvSpPr>
        <p:spPr/>
        <p:txBody>
          <a:bodyPr/>
          <a:lstStyle/>
          <a:p>
            <a:r>
              <a:rPr lang="en-US" altLang="zh-CN" dirty="0"/>
              <a:t>Query Devices on Platform</a:t>
            </a:r>
            <a:endParaRPr lang="zh-CN" altLang="en-US" dirty="0"/>
          </a:p>
        </p:txBody>
      </p:sp>
      <p:pic>
        <p:nvPicPr>
          <p:cNvPr id="5" name="图片 4"/>
          <p:cNvPicPr>
            <a:picLocks noChangeAspect="1"/>
          </p:cNvPicPr>
          <p:nvPr/>
        </p:nvPicPr>
        <p:blipFill>
          <a:blip r:embed="rId2"/>
          <a:stretch>
            <a:fillRect/>
          </a:stretch>
        </p:blipFill>
        <p:spPr>
          <a:xfrm>
            <a:off x="6355601" y="1483195"/>
            <a:ext cx="5197458" cy="2127709"/>
          </a:xfrm>
          <a:prstGeom prst="rect">
            <a:avLst/>
          </a:prstGeom>
        </p:spPr>
      </p:pic>
      <p:pic>
        <p:nvPicPr>
          <p:cNvPr id="7" name="图片 6"/>
          <p:cNvPicPr>
            <a:picLocks noChangeAspect="1"/>
          </p:cNvPicPr>
          <p:nvPr/>
        </p:nvPicPr>
        <p:blipFill>
          <a:blip r:embed="rId3"/>
          <a:stretch>
            <a:fillRect/>
          </a:stretch>
        </p:blipFill>
        <p:spPr>
          <a:xfrm>
            <a:off x="6274391" y="3754824"/>
            <a:ext cx="5278668" cy="23713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10000"/>
          </a:bodyPr>
          <a:lstStyle/>
          <a:p>
            <a:pPr marL="609600" indent="-609600" eaLnBrk="1" hangingPunct="1">
              <a:buFont typeface="Wingdings" panose="05000000000000000000" pitchFamily="2" charset="2"/>
              <a:buNone/>
            </a:pPr>
            <a:r>
              <a:rPr lang="en-US" altLang="zh-CN" sz="2800" dirty="0"/>
              <a:t>Red or Blue</a:t>
            </a:r>
          </a:p>
          <a:p>
            <a:pPr marL="990600" lvl="1" indent="-533400" eaLnBrk="1" hangingPunct="1"/>
            <a:r>
              <a:rPr lang="en-US" altLang="zh-CN" sz="2400" dirty="0"/>
              <a:t>Version history, OpenCL </a:t>
            </a:r>
            <a:r>
              <a:rPr lang="en-GB" altLang="en-US" sz="2400" dirty="0"/>
              <a:t>in nutshell,</a:t>
            </a:r>
            <a:r>
              <a:rPr lang="en-US" altLang="zh-CN" sz="2400" dirty="0"/>
              <a:t> OpenCL applications, objectives </a:t>
            </a:r>
          </a:p>
          <a:p>
            <a:pPr marL="609600" indent="-609600" eaLnBrk="1" hangingPunct="1">
              <a:buFont typeface="Wingdings" panose="05000000000000000000" pitchFamily="2" charset="2"/>
              <a:buNone/>
            </a:pPr>
            <a:r>
              <a:rPr lang="en-US" altLang="zh-CN" sz="2800" dirty="0"/>
              <a:t>Approaches the Facts</a:t>
            </a:r>
          </a:p>
          <a:p>
            <a:pPr marL="990600" lvl="1" indent="-533400"/>
            <a:r>
              <a:rPr lang="en-US" altLang="zh-CN" sz="2400" dirty="0"/>
              <a:t>GPU architecture brief and massive parallelism</a:t>
            </a:r>
          </a:p>
          <a:p>
            <a:pPr marL="990600" lvl="1" indent="-533400"/>
            <a:r>
              <a:rPr lang="en-US" altLang="zh-CN" sz="2400" dirty="0"/>
              <a:t>Parallel Processing: SMP, SIMD, SPMD, SIMT</a:t>
            </a:r>
          </a:p>
          <a:p>
            <a:pPr marL="990600" lvl="1" indent="-533400" eaLnBrk="1" hangingPunct="1"/>
            <a:r>
              <a:rPr lang="en-GB" altLang="zh-CN" sz="2400" dirty="0"/>
              <a:t>OpenCL</a:t>
            </a:r>
            <a:r>
              <a:rPr lang="en-GB" altLang="en-US" sz="2400" dirty="0"/>
              <a:t> programming </a:t>
            </a:r>
            <a:r>
              <a:rPr lang="en-US" altLang="en-US" sz="2400" dirty="0"/>
              <a:t>model </a:t>
            </a:r>
            <a:r>
              <a:rPr lang="en-US" altLang="zh-CN" sz="2400" dirty="0"/>
              <a:t>(</a:t>
            </a:r>
            <a:r>
              <a:rPr lang="en-US" altLang="zh-CN" sz="2400" dirty="0">
                <a:sym typeface="+mn-ea"/>
              </a:rPr>
              <a:t>platform, </a:t>
            </a:r>
            <a:r>
              <a:rPr lang="en-US" altLang="zh-CN" sz="2400" dirty="0"/>
              <a:t>memory, execution, …), compiling and execution</a:t>
            </a:r>
          </a:p>
          <a:p>
            <a:pPr marL="609600" indent="-609600" eaLnBrk="1" hangingPunct="1">
              <a:buFont typeface="Wingdings" panose="05000000000000000000" pitchFamily="2" charset="2"/>
              <a:buNone/>
            </a:pPr>
            <a:r>
              <a:rPr lang="en-US" altLang="zh-CN" sz="2800" dirty="0"/>
              <a:t>Doges the Bullets</a:t>
            </a:r>
          </a:p>
          <a:p>
            <a:pPr marL="990600" lvl="1" indent="-533400" eaLnBrk="1" hangingPunct="1"/>
            <a:r>
              <a:rPr lang="en-US" altLang="zh-CN" sz="2400" dirty="0"/>
              <a:t>Data types, API functions, kernel programming</a:t>
            </a:r>
          </a:p>
          <a:p>
            <a:pPr marL="990600" lvl="1" indent="-533400" algn="l" eaLnBrk="1" hangingPunct="1">
              <a:buClrTx/>
              <a:buSzTx/>
            </a:pPr>
            <a:r>
              <a:rPr lang="en-US" altLang="zh-CN" sz="2400" dirty="0"/>
              <a:t>Events, profiling, synchronization</a:t>
            </a:r>
          </a:p>
          <a:p>
            <a:pPr marL="57150" indent="0">
              <a:buNone/>
            </a:pPr>
            <a:r>
              <a:rPr lang="en-US" altLang="zh-CN" sz="2400" dirty="0"/>
              <a:t>Flying like Superhero</a:t>
            </a:r>
          </a:p>
          <a:p>
            <a:pPr marL="800100" lvl="1"/>
            <a:r>
              <a:rPr lang="en-US" altLang="zh-CN" sz="2400" dirty="0"/>
              <a:t>OpenCL optimization: matrix multiplication case study</a:t>
            </a:r>
          </a:p>
          <a:p>
            <a:endParaRPr lang="zh-CN" altLang="en-US" dirty="0"/>
          </a:p>
        </p:txBody>
      </p:sp>
      <p:sp>
        <p:nvSpPr>
          <p:cNvPr id="3" name="标题 2"/>
          <p:cNvSpPr>
            <a:spLocks noGrp="1"/>
          </p:cNvSpPr>
          <p:nvPr>
            <p:ph type="title"/>
          </p:nvPr>
        </p:nvSpPr>
        <p:spPr/>
        <p:txBody>
          <a:bodyPr/>
          <a:lstStyle/>
          <a:p>
            <a:r>
              <a:rPr lang="en-GB" altLang="zh-CN" dirty="0"/>
              <a:t>Course Overview</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22514" y="1530222"/>
            <a:ext cx="5613046" cy="5191254"/>
          </a:xfrm>
        </p:spPr>
        <p:txBody>
          <a:bodyPr>
            <a:normAutofit fontScale="92500" lnSpcReduction="10000"/>
          </a:bodyPr>
          <a:lstStyle/>
          <a:p>
            <a:pPr marL="0" indent="0">
              <a:buNone/>
            </a:pPr>
            <a:r>
              <a:rPr lang="en-US" altLang="zh-CN" sz="1600" dirty="0"/>
              <a:t>OpenCL memory management is </a:t>
            </a:r>
            <a:r>
              <a:rPr lang="en-US" altLang="zh-CN" sz="1600" dirty="0">
                <a:solidFill>
                  <a:srgbClr val="FF0000"/>
                </a:solidFill>
              </a:rPr>
              <a:t>explicit</a:t>
            </a:r>
            <a:r>
              <a:rPr lang="en-US" altLang="zh-CN" sz="1600" dirty="0"/>
              <a:t>. </a:t>
            </a:r>
            <a:r>
              <a:rPr lang="en-US" altLang="zh-CN" sz="1600" dirty="0">
                <a:solidFill>
                  <a:srgbClr val="FF0000"/>
                </a:solidFill>
              </a:rPr>
              <a:t>None</a:t>
            </a:r>
            <a:r>
              <a:rPr lang="en-US" altLang="zh-CN" sz="1600" dirty="0"/>
              <a:t> of the memories are automatically </a:t>
            </a:r>
            <a:r>
              <a:rPr lang="en-US" altLang="zh-CN" sz="1600" dirty="0">
                <a:solidFill>
                  <a:srgbClr val="FF0000"/>
                </a:solidFill>
              </a:rPr>
              <a:t>synchronized</a:t>
            </a:r>
            <a:r>
              <a:rPr lang="en-US" altLang="zh-CN" sz="1600" dirty="0"/>
              <a:t> and so the application explicitly moves data between memory types as needed:</a:t>
            </a:r>
          </a:p>
          <a:p>
            <a:r>
              <a:rPr lang="en-US" altLang="zh-CN" sz="1600" dirty="0">
                <a:solidFill>
                  <a:srgbClr val="FF0000"/>
                </a:solidFill>
              </a:rPr>
              <a:t>Host memory </a:t>
            </a:r>
            <a:r>
              <a:rPr lang="en-US" altLang="zh-CN" sz="1600" dirty="0"/>
              <a:t>- available to the host CPU, refer to the main DDR memory.</a:t>
            </a:r>
          </a:p>
          <a:p>
            <a:r>
              <a:rPr lang="en-US" altLang="zh-CN" sz="1600" dirty="0">
                <a:solidFill>
                  <a:srgbClr val="FF0000"/>
                </a:solidFill>
              </a:rPr>
              <a:t>Global/Constant memory </a:t>
            </a:r>
            <a:r>
              <a:rPr lang="en-US" altLang="zh-CN" sz="1600" dirty="0"/>
              <a:t>- available to all compute units in a compute device, refer to the GPU GDDR memory.</a:t>
            </a:r>
          </a:p>
          <a:p>
            <a:pPr lvl="1"/>
            <a:r>
              <a:rPr lang="en-US" altLang="zh-CN" sz="1600" dirty="0"/>
              <a:t>Slow, visible by all, read or write. It is where all your data will end, so some accesses to it are always necessary.</a:t>
            </a:r>
          </a:p>
          <a:p>
            <a:pPr lvl="1"/>
            <a:r>
              <a:rPr lang="en-US" altLang="zh-CN" sz="1600" dirty="0"/>
              <a:t>Constant memory: A small portion of cached global memory visible by all workers. Use it if you can, read only.</a:t>
            </a:r>
          </a:p>
          <a:p>
            <a:r>
              <a:rPr lang="en-US" altLang="zh-CN" sz="1600" dirty="0">
                <a:solidFill>
                  <a:srgbClr val="FF0000"/>
                </a:solidFill>
              </a:rPr>
              <a:t>Local memory </a:t>
            </a:r>
            <a:r>
              <a:rPr lang="en-US" altLang="zh-CN" sz="1600" dirty="0"/>
              <a:t>- available to all the processing elements in a compute unit.  </a:t>
            </a:r>
          </a:p>
          <a:p>
            <a:pPr lvl="1"/>
            <a:r>
              <a:rPr lang="en-US" altLang="zh-CN" sz="1600" dirty="0"/>
              <a:t>Only visible inside local workers, and is limited in size, however, is very fast.</a:t>
            </a:r>
          </a:p>
          <a:p>
            <a:r>
              <a:rPr lang="en-US" altLang="zh-CN" sz="1600" dirty="0">
                <a:solidFill>
                  <a:srgbClr val="FF0000"/>
                </a:solidFill>
              </a:rPr>
              <a:t>Private memory </a:t>
            </a:r>
            <a:r>
              <a:rPr lang="en-US" altLang="zh-CN" sz="1600" dirty="0"/>
              <a:t>- available to a single processing element, refer to the register file. </a:t>
            </a:r>
          </a:p>
          <a:p>
            <a:pPr lvl="1"/>
            <a:r>
              <a:rPr lang="en-US" altLang="zh-CN" sz="1600" dirty="0"/>
              <a:t>Memory that is only visible to a worker. All non defined values are private by default.</a:t>
            </a:r>
            <a:endParaRPr lang="zh-CN" altLang="en-US" sz="1600" dirty="0"/>
          </a:p>
        </p:txBody>
      </p:sp>
      <p:sp>
        <p:nvSpPr>
          <p:cNvPr id="3" name="标题 2"/>
          <p:cNvSpPr>
            <a:spLocks noGrp="1"/>
          </p:cNvSpPr>
          <p:nvPr>
            <p:ph type="title"/>
          </p:nvPr>
        </p:nvSpPr>
        <p:spPr/>
        <p:txBody>
          <a:bodyPr/>
          <a:lstStyle/>
          <a:p>
            <a:r>
              <a:rPr lang="en-GB" altLang="zh-CN" sz="4000" dirty="0"/>
              <a:t>OpenCL</a:t>
            </a:r>
            <a:r>
              <a:rPr lang="en-GB" altLang="en-US" sz="4000" dirty="0"/>
              <a:t> Memory M</a:t>
            </a:r>
            <a:r>
              <a:rPr lang="en-US" altLang="en-US" sz="4000" dirty="0" err="1"/>
              <a:t>odel</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8272" y="1893455"/>
            <a:ext cx="5449734" cy="4060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15414" y="1530221"/>
            <a:ext cx="6536732" cy="5327779"/>
          </a:xfrm>
        </p:spPr>
        <p:txBody>
          <a:bodyPr>
            <a:normAutofit fontScale="55000" lnSpcReduction="20000"/>
          </a:bodyPr>
          <a:lstStyle/>
          <a:p>
            <a:r>
              <a:rPr lang="en-US" altLang="zh-CN" dirty="0"/>
              <a:t>int *</a:t>
            </a:r>
            <a:r>
              <a:rPr lang="en-US" altLang="zh-CN" dirty="0">
                <a:solidFill>
                  <a:srgbClr val="FF0000"/>
                </a:solidFill>
              </a:rPr>
              <a:t>A</a:t>
            </a:r>
            <a:r>
              <a:rPr lang="en-US" altLang="zh-CN" dirty="0"/>
              <a:t> = (int*)malloc(</a:t>
            </a:r>
            <a:r>
              <a:rPr lang="en-US" altLang="zh-CN" dirty="0" err="1"/>
              <a:t>sizeof</a:t>
            </a:r>
            <a:r>
              <a:rPr lang="en-US" altLang="zh-CN" dirty="0"/>
              <a:t>(int)*LIST_SIZE);</a:t>
            </a:r>
          </a:p>
          <a:p>
            <a:r>
              <a:rPr lang="en-US" altLang="zh-CN" dirty="0"/>
              <a:t>int *</a:t>
            </a:r>
            <a:r>
              <a:rPr lang="en-US" altLang="zh-CN" dirty="0">
                <a:solidFill>
                  <a:srgbClr val="FF0000"/>
                </a:solidFill>
              </a:rPr>
              <a:t>B</a:t>
            </a:r>
            <a:r>
              <a:rPr lang="en-US" altLang="zh-CN" dirty="0"/>
              <a:t> = (int*)malloc(</a:t>
            </a:r>
            <a:r>
              <a:rPr lang="en-US" altLang="zh-CN" dirty="0" err="1"/>
              <a:t>sizeof</a:t>
            </a:r>
            <a:r>
              <a:rPr lang="en-US" altLang="zh-CN" dirty="0"/>
              <a:t>(int)*LIST_SIZE);</a:t>
            </a:r>
          </a:p>
          <a:p>
            <a:r>
              <a:rPr lang="en-US" altLang="zh-CN" dirty="0"/>
              <a:t>int *</a:t>
            </a:r>
            <a:r>
              <a:rPr lang="en-US" altLang="zh-CN" dirty="0">
                <a:solidFill>
                  <a:srgbClr val="FF0000"/>
                </a:solidFill>
              </a:rPr>
              <a:t>C</a:t>
            </a:r>
            <a:r>
              <a:rPr lang="en-US" altLang="zh-CN" dirty="0"/>
              <a:t> = (int*)malloc(</a:t>
            </a:r>
            <a:r>
              <a:rPr lang="en-US" altLang="zh-CN" dirty="0" err="1"/>
              <a:t>sizeof</a:t>
            </a:r>
            <a:r>
              <a:rPr lang="en-US" altLang="zh-CN" dirty="0"/>
              <a:t>(int)*LIST_SIZE);</a:t>
            </a:r>
          </a:p>
          <a:p>
            <a:endParaRPr lang="zh-CN" altLang="en-US" dirty="0"/>
          </a:p>
          <a:p>
            <a:r>
              <a:rPr lang="zh-CN" altLang="en-US" dirty="0"/>
              <a:t> </a:t>
            </a:r>
            <a:r>
              <a:rPr lang="en-GB" altLang="zh-CN" dirty="0"/>
              <a:t>… … (get platform, devices, and create the OpenCL context)</a:t>
            </a:r>
          </a:p>
          <a:p>
            <a:endParaRPr lang="en-GB" altLang="zh-CN" dirty="0"/>
          </a:p>
          <a:p>
            <a:r>
              <a:rPr lang="en-GB" altLang="zh-CN" dirty="0" err="1"/>
              <a:t>cl_mem</a:t>
            </a:r>
            <a:r>
              <a:rPr lang="en-GB" altLang="zh-CN" dirty="0"/>
              <a:t> </a:t>
            </a:r>
            <a:r>
              <a:rPr lang="en-GB" altLang="zh-CN" dirty="0" err="1">
                <a:solidFill>
                  <a:srgbClr val="FF0000"/>
                </a:solidFill>
              </a:rPr>
              <a:t>a_mem_obj</a:t>
            </a:r>
            <a:r>
              <a:rPr lang="en-GB" altLang="zh-CN" dirty="0">
                <a:solidFill>
                  <a:srgbClr val="FF0000"/>
                </a:solidFill>
              </a:rPr>
              <a:t> </a:t>
            </a:r>
            <a:r>
              <a:rPr lang="en-GB" altLang="zh-CN" dirty="0"/>
              <a:t>= </a:t>
            </a:r>
            <a:r>
              <a:rPr lang="en-GB" altLang="zh-CN" dirty="0" err="1">
                <a:solidFill>
                  <a:srgbClr val="FF0000"/>
                </a:solidFill>
              </a:rPr>
              <a:t>clCreateBuffer</a:t>
            </a:r>
            <a:r>
              <a:rPr lang="en-GB" altLang="zh-CN" dirty="0"/>
              <a:t>(context, </a:t>
            </a:r>
            <a:r>
              <a:rPr lang="en-GB" altLang="zh-CN" dirty="0">
                <a:solidFill>
                  <a:srgbClr val="FF0000"/>
                </a:solidFill>
              </a:rPr>
              <a:t>CL_MEM_READ_ONLY</a:t>
            </a:r>
            <a:r>
              <a:rPr lang="en-GB" altLang="zh-CN" dirty="0"/>
              <a:t>, LIST_SIZE * </a:t>
            </a:r>
            <a:r>
              <a:rPr lang="en-GB" altLang="zh-CN" dirty="0" err="1"/>
              <a:t>sizeof</a:t>
            </a:r>
            <a:r>
              <a:rPr lang="en-GB" altLang="zh-CN" dirty="0"/>
              <a:t>(int), NULL, &amp;ret);</a:t>
            </a:r>
          </a:p>
          <a:p>
            <a:r>
              <a:rPr lang="en-GB" altLang="zh-CN" dirty="0" err="1"/>
              <a:t>cl_mem</a:t>
            </a:r>
            <a:r>
              <a:rPr lang="en-GB" altLang="zh-CN" dirty="0"/>
              <a:t> </a:t>
            </a:r>
            <a:r>
              <a:rPr lang="en-GB" altLang="zh-CN" dirty="0" err="1">
                <a:solidFill>
                  <a:srgbClr val="FF0000"/>
                </a:solidFill>
              </a:rPr>
              <a:t>b_mem_obj</a:t>
            </a:r>
            <a:r>
              <a:rPr lang="en-GB" altLang="zh-CN" dirty="0">
                <a:solidFill>
                  <a:srgbClr val="FF0000"/>
                </a:solidFill>
              </a:rPr>
              <a:t> </a:t>
            </a:r>
            <a:r>
              <a:rPr lang="en-GB" altLang="zh-CN" dirty="0"/>
              <a:t>= </a:t>
            </a:r>
            <a:r>
              <a:rPr lang="en-GB" altLang="zh-CN" dirty="0" err="1">
                <a:solidFill>
                  <a:srgbClr val="FF0000"/>
                </a:solidFill>
              </a:rPr>
              <a:t>clCreateBuffer</a:t>
            </a:r>
            <a:r>
              <a:rPr lang="en-GB" altLang="zh-CN" dirty="0"/>
              <a:t>(context, </a:t>
            </a:r>
            <a:r>
              <a:rPr lang="en-GB" altLang="zh-CN" dirty="0">
                <a:solidFill>
                  <a:srgbClr val="FF0000"/>
                </a:solidFill>
              </a:rPr>
              <a:t>CL_MEM_READ_ONLY</a:t>
            </a:r>
            <a:r>
              <a:rPr lang="en-GB" altLang="zh-CN" dirty="0"/>
              <a:t>, LIST_SIZE * </a:t>
            </a:r>
            <a:r>
              <a:rPr lang="en-GB" altLang="zh-CN" dirty="0" err="1"/>
              <a:t>sizeof</a:t>
            </a:r>
            <a:r>
              <a:rPr lang="en-GB" altLang="zh-CN" dirty="0"/>
              <a:t>(int), NULL, &amp;ret);</a:t>
            </a:r>
          </a:p>
          <a:p>
            <a:r>
              <a:rPr lang="en-GB" altLang="zh-CN" dirty="0" err="1"/>
              <a:t>cl_mem</a:t>
            </a:r>
            <a:r>
              <a:rPr lang="en-GB" altLang="zh-CN" dirty="0"/>
              <a:t> </a:t>
            </a:r>
            <a:r>
              <a:rPr lang="en-GB" altLang="zh-CN" dirty="0" err="1">
                <a:solidFill>
                  <a:srgbClr val="FF0000"/>
                </a:solidFill>
              </a:rPr>
              <a:t>c_mem_obj</a:t>
            </a:r>
            <a:r>
              <a:rPr lang="en-GB" altLang="zh-CN" dirty="0">
                <a:solidFill>
                  <a:srgbClr val="FF0000"/>
                </a:solidFill>
              </a:rPr>
              <a:t> </a:t>
            </a:r>
            <a:r>
              <a:rPr lang="en-GB" altLang="zh-CN" dirty="0"/>
              <a:t>= </a:t>
            </a:r>
            <a:r>
              <a:rPr lang="en-GB" altLang="zh-CN" dirty="0" err="1">
                <a:solidFill>
                  <a:srgbClr val="FF0000"/>
                </a:solidFill>
              </a:rPr>
              <a:t>clCreateBuffer</a:t>
            </a:r>
            <a:r>
              <a:rPr lang="en-GB" altLang="zh-CN" dirty="0"/>
              <a:t>(context, </a:t>
            </a:r>
            <a:r>
              <a:rPr lang="en-GB" altLang="zh-CN" dirty="0">
                <a:solidFill>
                  <a:srgbClr val="FF0000"/>
                </a:solidFill>
              </a:rPr>
              <a:t>CL_MEM_WRITE_ONLY</a:t>
            </a:r>
            <a:r>
              <a:rPr lang="en-GB" altLang="zh-CN" dirty="0"/>
              <a:t>, LIST_SIZE * </a:t>
            </a:r>
            <a:r>
              <a:rPr lang="en-GB" altLang="zh-CN" dirty="0" err="1"/>
              <a:t>sizeof</a:t>
            </a:r>
            <a:r>
              <a:rPr lang="en-GB" altLang="zh-CN" dirty="0"/>
              <a:t>(int), NULL, &amp;ret);</a:t>
            </a:r>
          </a:p>
          <a:p>
            <a:endParaRPr lang="en-GB" altLang="zh-CN" dirty="0"/>
          </a:p>
          <a:p>
            <a:r>
              <a:rPr lang="en-GB" altLang="zh-CN" dirty="0" err="1">
                <a:solidFill>
                  <a:srgbClr val="FF0000"/>
                </a:solidFill>
              </a:rPr>
              <a:t>clEnqueueWriteBuffer</a:t>
            </a:r>
            <a:r>
              <a:rPr lang="en-GB" altLang="zh-CN" dirty="0"/>
              <a:t>(</a:t>
            </a:r>
            <a:r>
              <a:rPr lang="en-GB" altLang="zh-CN" dirty="0" err="1"/>
              <a:t>command_queue</a:t>
            </a:r>
            <a:r>
              <a:rPr lang="en-GB" altLang="zh-CN" dirty="0"/>
              <a:t>, </a:t>
            </a:r>
            <a:r>
              <a:rPr lang="en-GB" altLang="zh-CN" dirty="0" err="1"/>
              <a:t>a_mem_obj</a:t>
            </a:r>
            <a:r>
              <a:rPr lang="en-GB" altLang="zh-CN" dirty="0"/>
              <a:t>, CL_TRUE, 0, LIST_SIZE * </a:t>
            </a:r>
            <a:r>
              <a:rPr lang="en-GB" altLang="zh-CN" dirty="0" err="1"/>
              <a:t>sizeof</a:t>
            </a:r>
            <a:r>
              <a:rPr lang="en-GB" altLang="zh-CN" dirty="0"/>
              <a:t>(int), A, 0, NULL, NULL);</a:t>
            </a:r>
          </a:p>
          <a:p>
            <a:r>
              <a:rPr lang="en-GB" altLang="zh-CN" dirty="0" err="1">
                <a:solidFill>
                  <a:srgbClr val="FF0000"/>
                </a:solidFill>
              </a:rPr>
              <a:t>clEnqueueWriteBuffer</a:t>
            </a:r>
            <a:r>
              <a:rPr lang="en-GB" altLang="zh-CN" dirty="0"/>
              <a:t>(</a:t>
            </a:r>
            <a:r>
              <a:rPr lang="en-GB" altLang="zh-CN" dirty="0" err="1"/>
              <a:t>command_queue</a:t>
            </a:r>
            <a:r>
              <a:rPr lang="en-GB" altLang="zh-CN" dirty="0"/>
              <a:t>, </a:t>
            </a:r>
            <a:r>
              <a:rPr lang="en-GB" altLang="zh-CN" dirty="0" err="1"/>
              <a:t>b_mem_obj</a:t>
            </a:r>
            <a:r>
              <a:rPr lang="en-GB" altLang="zh-CN" dirty="0"/>
              <a:t>, CL_TRUE, 0, LIST_SIZE * </a:t>
            </a:r>
            <a:r>
              <a:rPr lang="en-GB" altLang="zh-CN" dirty="0" err="1"/>
              <a:t>sizeof</a:t>
            </a:r>
            <a:r>
              <a:rPr lang="en-GB" altLang="zh-CN" dirty="0"/>
              <a:t>(int), B, 0, NULL, NULL);</a:t>
            </a:r>
          </a:p>
          <a:p>
            <a:endParaRPr lang="en-GB" altLang="zh-CN" dirty="0"/>
          </a:p>
          <a:p>
            <a:r>
              <a:rPr lang="en-GB" altLang="zh-CN" dirty="0"/>
              <a:t>… … (create kernel, set the argument, and execute the kernel)</a:t>
            </a:r>
          </a:p>
          <a:p>
            <a:endParaRPr lang="en-GB" altLang="zh-CN" dirty="0"/>
          </a:p>
          <a:p>
            <a:r>
              <a:rPr lang="en-GB" altLang="zh-CN" dirty="0" err="1">
                <a:solidFill>
                  <a:srgbClr val="FF0000"/>
                </a:solidFill>
              </a:rPr>
              <a:t>clEnqueueReadBuffer</a:t>
            </a:r>
            <a:r>
              <a:rPr lang="en-GB" altLang="zh-CN" dirty="0"/>
              <a:t>(</a:t>
            </a:r>
            <a:r>
              <a:rPr lang="en-GB" altLang="zh-CN" dirty="0" err="1"/>
              <a:t>command_queue</a:t>
            </a:r>
            <a:r>
              <a:rPr lang="en-GB" altLang="zh-CN" dirty="0"/>
              <a:t>, </a:t>
            </a:r>
            <a:r>
              <a:rPr lang="en-GB" altLang="zh-CN" dirty="0" err="1"/>
              <a:t>c_mem_obj</a:t>
            </a:r>
            <a:r>
              <a:rPr lang="en-GB" altLang="zh-CN" dirty="0"/>
              <a:t>, CL_TRUE, 0, LIST_SIZE * </a:t>
            </a:r>
            <a:r>
              <a:rPr lang="en-GB" altLang="zh-CN" dirty="0" err="1"/>
              <a:t>sizeof</a:t>
            </a:r>
            <a:r>
              <a:rPr lang="en-GB" altLang="zh-CN" dirty="0"/>
              <a:t>(int), C, 0, NULL, NULL);</a:t>
            </a:r>
          </a:p>
          <a:p>
            <a:r>
              <a:rPr lang="en-GB" altLang="zh-CN" dirty="0"/>
              <a:t>… …</a:t>
            </a:r>
            <a:endParaRPr lang="zh-CN" altLang="en-US" dirty="0"/>
          </a:p>
        </p:txBody>
      </p:sp>
      <p:sp>
        <p:nvSpPr>
          <p:cNvPr id="3" name="标题 2"/>
          <p:cNvSpPr>
            <a:spLocks noGrp="1"/>
          </p:cNvSpPr>
          <p:nvPr>
            <p:ph type="title"/>
          </p:nvPr>
        </p:nvSpPr>
        <p:spPr/>
        <p:txBody>
          <a:bodyPr/>
          <a:lstStyle/>
          <a:p>
            <a:r>
              <a:rPr lang="en-GB" altLang="zh-CN" dirty="0"/>
              <a:t>Vector Addition</a:t>
            </a:r>
            <a:endParaRPr lang="zh-CN" altLang="en-US" dirty="0"/>
          </a:p>
        </p:txBody>
      </p:sp>
      <p:pic>
        <p:nvPicPr>
          <p:cNvPr id="4" name="图片 3"/>
          <p:cNvPicPr>
            <a:picLocks noChangeAspect="1"/>
          </p:cNvPicPr>
          <p:nvPr/>
        </p:nvPicPr>
        <p:blipFill>
          <a:blip r:embed="rId2"/>
          <a:stretch>
            <a:fillRect/>
          </a:stretch>
        </p:blipFill>
        <p:spPr>
          <a:xfrm>
            <a:off x="7355669" y="2370448"/>
            <a:ext cx="4226731" cy="279484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59430" y="1622019"/>
            <a:ext cx="6481125" cy="4124130"/>
          </a:xfrm>
        </p:spPr>
        <p:txBody>
          <a:bodyPr>
            <a:normAutofit fontScale="92500" lnSpcReduction="20000"/>
          </a:bodyPr>
          <a:lstStyle/>
          <a:p>
            <a:r>
              <a:rPr lang="en-US" altLang="zh-CN" sz="2400" dirty="0"/>
              <a:t>__kernel void </a:t>
            </a:r>
            <a:r>
              <a:rPr lang="en-US" altLang="zh-CN" sz="2400" dirty="0" err="1"/>
              <a:t>vector_add</a:t>
            </a:r>
            <a:r>
              <a:rPr lang="en-US" altLang="zh-CN" sz="2400" dirty="0"/>
              <a:t>(</a:t>
            </a:r>
            <a:r>
              <a:rPr lang="en-US" altLang="zh-CN" sz="2400" dirty="0">
                <a:solidFill>
                  <a:srgbClr val="FF0000"/>
                </a:solidFill>
              </a:rPr>
              <a:t>__global </a:t>
            </a:r>
            <a:r>
              <a:rPr lang="en-US" altLang="zh-CN" sz="2400" dirty="0"/>
              <a:t>int *A, </a:t>
            </a:r>
            <a:r>
              <a:rPr lang="en-US" altLang="zh-CN" sz="2400" dirty="0">
                <a:solidFill>
                  <a:srgbClr val="FF0000"/>
                </a:solidFill>
              </a:rPr>
              <a:t>__global </a:t>
            </a:r>
            <a:r>
              <a:rPr lang="en-US" altLang="zh-CN" sz="2400" dirty="0"/>
              <a:t>int *B, </a:t>
            </a:r>
            <a:r>
              <a:rPr lang="en-US" altLang="zh-CN" sz="2400" dirty="0">
                <a:solidFill>
                  <a:srgbClr val="FF0000"/>
                </a:solidFill>
              </a:rPr>
              <a:t>__global </a:t>
            </a:r>
            <a:r>
              <a:rPr lang="en-US" altLang="zh-CN" sz="2400" dirty="0"/>
              <a:t>int *C) {</a:t>
            </a:r>
          </a:p>
          <a:p>
            <a:r>
              <a:rPr lang="en-US" altLang="zh-CN" sz="2400" dirty="0"/>
              <a:t>    </a:t>
            </a:r>
          </a:p>
          <a:p>
            <a:r>
              <a:rPr lang="en-US" altLang="zh-CN" sz="2400" dirty="0"/>
              <a:t>    // Get the index of the current element</a:t>
            </a:r>
          </a:p>
          <a:p>
            <a:r>
              <a:rPr lang="en-US" altLang="zh-CN" sz="2400" dirty="0"/>
              <a:t>    </a:t>
            </a:r>
            <a:r>
              <a:rPr lang="en-US" altLang="zh-CN" sz="2400" dirty="0">
                <a:solidFill>
                  <a:srgbClr val="FF0000"/>
                </a:solidFill>
              </a:rPr>
              <a:t>__private </a:t>
            </a:r>
            <a:r>
              <a:rPr lang="en-US" altLang="zh-CN" sz="2400" dirty="0"/>
              <a:t>int </a:t>
            </a:r>
            <a:r>
              <a:rPr lang="en-US" altLang="zh-CN" sz="2400" dirty="0" err="1"/>
              <a:t>i</a:t>
            </a:r>
            <a:r>
              <a:rPr lang="en-US" altLang="zh-CN" sz="2400" dirty="0"/>
              <a:t> = </a:t>
            </a:r>
            <a:r>
              <a:rPr lang="en-US" altLang="zh-CN" sz="2400" dirty="0" err="1"/>
              <a:t>get_global_id</a:t>
            </a:r>
            <a:r>
              <a:rPr lang="en-US" altLang="zh-CN" sz="2400" dirty="0"/>
              <a:t>(0);</a:t>
            </a:r>
          </a:p>
          <a:p>
            <a:endParaRPr lang="en-US" altLang="zh-CN" sz="2400" dirty="0"/>
          </a:p>
          <a:p>
            <a:r>
              <a:rPr lang="en-US" altLang="zh-CN" sz="2400" dirty="0"/>
              <a:t>    // Do the operation</a:t>
            </a:r>
          </a:p>
          <a:p>
            <a:pPr marL="457200" lvl="1" indent="0">
              <a:buNone/>
            </a:pPr>
            <a:r>
              <a:rPr lang="en-US" altLang="zh-CN" sz="2000" dirty="0"/>
              <a:t>   </a:t>
            </a:r>
            <a:r>
              <a:rPr lang="en-US" altLang="zh-CN" sz="2000" dirty="0">
                <a:solidFill>
                  <a:srgbClr val="FF0000"/>
                </a:solidFill>
              </a:rPr>
              <a:t>__local</a:t>
            </a:r>
            <a:r>
              <a:rPr lang="en-US" altLang="zh-CN" sz="2000" dirty="0"/>
              <a:t> a = A[</a:t>
            </a:r>
            <a:r>
              <a:rPr lang="en-US" altLang="zh-CN" sz="2000" dirty="0" err="1"/>
              <a:t>i</a:t>
            </a:r>
            <a:r>
              <a:rPr lang="en-US" altLang="zh-CN" sz="2000" dirty="0"/>
              <a:t>];</a:t>
            </a:r>
          </a:p>
          <a:p>
            <a:pPr marL="457200" lvl="1" indent="0">
              <a:buNone/>
            </a:pPr>
            <a:r>
              <a:rPr lang="en-US" altLang="zh-CN" sz="2000" dirty="0"/>
              <a:t>   </a:t>
            </a:r>
            <a:r>
              <a:rPr lang="en-US" altLang="zh-CN" sz="2000" dirty="0">
                <a:solidFill>
                  <a:srgbClr val="FF0000"/>
                </a:solidFill>
              </a:rPr>
              <a:t>__local </a:t>
            </a:r>
            <a:r>
              <a:rPr lang="en-US" altLang="zh-CN" sz="2000" dirty="0"/>
              <a:t>b = B[</a:t>
            </a:r>
            <a:r>
              <a:rPr lang="en-US" altLang="zh-CN" sz="2000" dirty="0" err="1"/>
              <a:t>i</a:t>
            </a:r>
            <a:r>
              <a:rPr lang="en-US" altLang="zh-CN" sz="2000" dirty="0"/>
              <a:t>];</a:t>
            </a:r>
          </a:p>
          <a:p>
            <a:pPr marL="457200" lvl="1" indent="0">
              <a:buNone/>
            </a:pPr>
            <a:r>
              <a:rPr lang="en-US" altLang="zh-CN" sz="2000" dirty="0"/>
              <a:t>   </a:t>
            </a:r>
            <a:r>
              <a:rPr lang="en-US" altLang="zh-CN" sz="2000" dirty="0">
                <a:solidFill>
                  <a:srgbClr val="FF0000"/>
                </a:solidFill>
              </a:rPr>
              <a:t>__local </a:t>
            </a:r>
            <a:r>
              <a:rPr lang="en-US" altLang="zh-CN" sz="2000" dirty="0"/>
              <a:t>c = a + b;</a:t>
            </a:r>
          </a:p>
          <a:p>
            <a:r>
              <a:rPr lang="en-US" altLang="zh-CN" sz="2400" dirty="0"/>
              <a:t>    C[</a:t>
            </a:r>
            <a:r>
              <a:rPr lang="en-US" altLang="zh-CN" sz="2400" dirty="0" err="1"/>
              <a:t>i</a:t>
            </a:r>
            <a:r>
              <a:rPr lang="en-US" altLang="zh-CN" sz="2400" dirty="0"/>
              <a:t>] = c;</a:t>
            </a:r>
          </a:p>
          <a:p>
            <a:r>
              <a:rPr lang="en-US" altLang="zh-CN" sz="2400" dirty="0"/>
              <a:t>}</a:t>
            </a:r>
            <a:endParaRPr lang="zh-CN" altLang="en-US" sz="2400" dirty="0"/>
          </a:p>
        </p:txBody>
      </p:sp>
      <p:sp>
        <p:nvSpPr>
          <p:cNvPr id="3" name="标题 2"/>
          <p:cNvSpPr>
            <a:spLocks noGrp="1"/>
          </p:cNvSpPr>
          <p:nvPr>
            <p:ph type="title"/>
          </p:nvPr>
        </p:nvSpPr>
        <p:spPr/>
        <p:txBody>
          <a:bodyPr/>
          <a:lstStyle/>
          <a:p>
            <a:r>
              <a:rPr lang="en-GB" altLang="zh-CN" dirty="0"/>
              <a:t>Vector Addition</a:t>
            </a:r>
            <a:endParaRPr lang="zh-CN" altLang="en-US" dirty="0"/>
          </a:p>
        </p:txBody>
      </p:sp>
      <p:pic>
        <p:nvPicPr>
          <p:cNvPr id="4" name="图片 3"/>
          <p:cNvPicPr>
            <a:picLocks noChangeAspect="1"/>
          </p:cNvPicPr>
          <p:nvPr/>
        </p:nvPicPr>
        <p:blipFill>
          <a:blip r:embed="rId2"/>
          <a:stretch>
            <a:fillRect/>
          </a:stretch>
        </p:blipFill>
        <p:spPr>
          <a:xfrm>
            <a:off x="7315200" y="1797714"/>
            <a:ext cx="3953583" cy="394843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8A53B15-E147-4739-BAD3-D04A621EEF34}"/>
              </a:ext>
            </a:extLst>
          </p:cNvPr>
          <p:cNvPicPr>
            <a:picLocks noChangeAspect="1"/>
          </p:cNvPicPr>
          <p:nvPr/>
        </p:nvPicPr>
        <p:blipFill>
          <a:blip r:embed="rId2"/>
          <a:stretch>
            <a:fillRect/>
          </a:stretch>
        </p:blipFill>
        <p:spPr>
          <a:xfrm>
            <a:off x="5886367" y="4081591"/>
            <a:ext cx="5766948" cy="2513014"/>
          </a:xfrm>
          <a:prstGeom prst="rect">
            <a:avLst/>
          </a:prstGeom>
        </p:spPr>
      </p:pic>
      <p:sp>
        <p:nvSpPr>
          <p:cNvPr id="2" name="内容占位符 1"/>
          <p:cNvSpPr>
            <a:spLocks noGrp="1"/>
          </p:cNvSpPr>
          <p:nvPr>
            <p:ph idx="1"/>
          </p:nvPr>
        </p:nvSpPr>
        <p:spPr>
          <a:xfrm>
            <a:off x="251927" y="1305181"/>
            <a:ext cx="5844073" cy="5552820"/>
          </a:xfrm>
        </p:spPr>
        <p:txBody>
          <a:bodyPr>
            <a:normAutofit fontScale="92500" lnSpcReduction="10000"/>
          </a:bodyPr>
          <a:lstStyle/>
          <a:p>
            <a:r>
              <a:rPr lang="en-GB" altLang="zh-CN" sz="1600" dirty="0"/>
              <a:t>There are </a:t>
            </a:r>
            <a:r>
              <a:rPr lang="en-US" altLang="zh-CN" sz="1600" dirty="0">
                <a:solidFill>
                  <a:srgbClr val="FF0000"/>
                </a:solidFill>
              </a:rPr>
              <a:t>two distinct executing program</a:t>
            </a:r>
            <a:r>
              <a:rPr lang="en-US" altLang="zh-CN" sz="1600" dirty="0"/>
              <a:t>: </a:t>
            </a:r>
          </a:p>
          <a:p>
            <a:pPr lvl="1"/>
            <a:r>
              <a:rPr lang="en-US" altLang="zh-CN" sz="1600" dirty="0">
                <a:solidFill>
                  <a:srgbClr val="FF0000"/>
                </a:solidFill>
              </a:rPr>
              <a:t>host program </a:t>
            </a:r>
            <a:r>
              <a:rPr lang="en-US" altLang="zh-CN" sz="1600" dirty="0"/>
              <a:t>that executes on the host. It is an outer control logic that performs the configuration for a GPU-based application.</a:t>
            </a:r>
          </a:p>
          <a:p>
            <a:pPr lvl="1"/>
            <a:r>
              <a:rPr lang="en-US" altLang="zh-CN" sz="1600" dirty="0">
                <a:solidFill>
                  <a:srgbClr val="FF0000"/>
                </a:solidFill>
              </a:rPr>
              <a:t>kernels</a:t>
            </a:r>
            <a:r>
              <a:rPr lang="en-US" altLang="zh-CN" sz="1600" dirty="0"/>
              <a:t> </a:t>
            </a:r>
            <a:r>
              <a:rPr lang="en-US" altLang="zh-CN" sz="1600" dirty="0">
                <a:solidFill>
                  <a:srgbClr val="FF0000"/>
                </a:solidFill>
              </a:rPr>
              <a:t>program</a:t>
            </a:r>
            <a:r>
              <a:rPr lang="en-US" altLang="zh-CN" sz="1600" dirty="0"/>
              <a:t> that execute on one or more OpenCL devices. It is the essential accelerating function that is allowed to be compiled for execution on any OpenCL device.</a:t>
            </a:r>
          </a:p>
          <a:p>
            <a:r>
              <a:rPr lang="en-GB" altLang="zh-CN" sz="1600" dirty="0"/>
              <a:t>The host program:</a:t>
            </a:r>
          </a:p>
          <a:p>
            <a:pPr lvl="1"/>
            <a:r>
              <a:rPr lang="en-GB" altLang="zh-CN" sz="1600" dirty="0"/>
              <a:t>Discovers OpenCL platform and devices and create relative OpenCL context</a:t>
            </a:r>
          </a:p>
          <a:p>
            <a:pPr lvl="1"/>
            <a:r>
              <a:rPr lang="en-GB" altLang="zh-CN" sz="1600" dirty="0"/>
              <a:t>Creates OpenCL memory buffer interface between host and devices</a:t>
            </a:r>
          </a:p>
          <a:p>
            <a:pPr lvl="1"/>
            <a:r>
              <a:rPr lang="en-GB" altLang="zh-CN" sz="1600" dirty="0"/>
              <a:t>Compiles the kernel source and create kernel with argument mapping to OpenCL memory buffer</a:t>
            </a:r>
          </a:p>
          <a:p>
            <a:pPr lvl="1"/>
            <a:r>
              <a:rPr lang="en-GB" altLang="zh-CN" sz="1600" dirty="0"/>
              <a:t>Manages the data streaming between host and devices</a:t>
            </a:r>
          </a:p>
          <a:p>
            <a:pPr lvl="1"/>
            <a:r>
              <a:rPr lang="en-GB" altLang="zh-CN" sz="1600" dirty="0"/>
              <a:t>Manages the OpenCL objects</a:t>
            </a:r>
          </a:p>
          <a:p>
            <a:r>
              <a:rPr lang="en-GB" altLang="zh-CN" sz="1600" dirty="0"/>
              <a:t>The kernel program:</a:t>
            </a:r>
          </a:p>
          <a:p>
            <a:pPr lvl="1"/>
            <a:r>
              <a:rPr lang="en-GB" altLang="zh-CN" sz="1600" dirty="0"/>
              <a:t>Specify the function operations to be accelerated</a:t>
            </a:r>
          </a:p>
          <a:p>
            <a:pPr lvl="1"/>
            <a:r>
              <a:rPr lang="en-GB" altLang="zh-CN" sz="1600" dirty="0"/>
              <a:t>Maps the memory location of variables</a:t>
            </a:r>
          </a:p>
          <a:p>
            <a:pPr lvl="1"/>
            <a:r>
              <a:rPr lang="en-GB" altLang="zh-CN" sz="1600" dirty="0"/>
              <a:t>Execute the accelerating function according to the configured dimension and workgroup size</a:t>
            </a:r>
            <a:endParaRPr lang="zh-CN" altLang="en-US" sz="1600" dirty="0"/>
          </a:p>
        </p:txBody>
      </p:sp>
      <p:sp>
        <p:nvSpPr>
          <p:cNvPr id="3" name="标题 2"/>
          <p:cNvSpPr>
            <a:spLocks noGrp="1"/>
          </p:cNvSpPr>
          <p:nvPr>
            <p:ph type="title"/>
          </p:nvPr>
        </p:nvSpPr>
        <p:spPr/>
        <p:txBody>
          <a:bodyPr/>
          <a:lstStyle/>
          <a:p>
            <a:r>
              <a:rPr lang="en-GB" altLang="zh-CN" sz="4000" dirty="0"/>
              <a:t>OpenCL</a:t>
            </a:r>
            <a:r>
              <a:rPr lang="en-GB" altLang="en-US" sz="4000" dirty="0"/>
              <a:t> Execution M</a:t>
            </a:r>
            <a:r>
              <a:rPr lang="en-US" altLang="en-US" sz="4000" dirty="0" err="1"/>
              <a:t>odel</a:t>
            </a:r>
            <a:endParaRPr lang="zh-CN" altLang="en-US" dirty="0"/>
          </a:p>
        </p:txBody>
      </p:sp>
      <p:pic>
        <p:nvPicPr>
          <p:cNvPr id="6" name="图片 5">
            <a:extLst>
              <a:ext uri="{FF2B5EF4-FFF2-40B4-BE49-F238E27FC236}">
                <a16:creationId xmlns:a16="http://schemas.microsoft.com/office/drawing/2014/main" id="{1BA2C1C5-46C1-4B4C-B181-C45FF74CE62A}"/>
              </a:ext>
            </a:extLst>
          </p:cNvPr>
          <p:cNvPicPr>
            <a:picLocks noChangeAspect="1"/>
          </p:cNvPicPr>
          <p:nvPr/>
        </p:nvPicPr>
        <p:blipFill>
          <a:blip r:embed="rId3"/>
          <a:stretch>
            <a:fillRect/>
          </a:stretch>
        </p:blipFill>
        <p:spPr>
          <a:xfrm>
            <a:off x="7058300" y="1305181"/>
            <a:ext cx="3689320" cy="27336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15413" y="1530221"/>
            <a:ext cx="7185587" cy="4518153"/>
          </a:xfrm>
        </p:spPr>
        <p:txBody>
          <a:bodyPr>
            <a:normAutofit fontScale="85000" lnSpcReduction="20000"/>
          </a:bodyPr>
          <a:lstStyle/>
          <a:p>
            <a:r>
              <a:rPr lang="en-US" altLang="zh-CN" sz="2000" dirty="0"/>
              <a:t>… …</a:t>
            </a:r>
          </a:p>
          <a:p>
            <a:r>
              <a:rPr lang="en-US" altLang="zh-CN" sz="2000" dirty="0" err="1"/>
              <a:t>cl_program</a:t>
            </a:r>
            <a:r>
              <a:rPr lang="en-US" altLang="zh-CN" sz="2000" dirty="0"/>
              <a:t> program = </a:t>
            </a:r>
            <a:r>
              <a:rPr lang="en-US" altLang="zh-CN" sz="2000" dirty="0" err="1">
                <a:solidFill>
                  <a:srgbClr val="FF0000"/>
                </a:solidFill>
              </a:rPr>
              <a:t>clCreateProgramWithSource</a:t>
            </a:r>
            <a:r>
              <a:rPr lang="en-US" altLang="zh-CN" sz="2000" dirty="0"/>
              <a:t>(</a:t>
            </a:r>
          </a:p>
          <a:p>
            <a:pPr marL="0" indent="0">
              <a:buNone/>
            </a:pPr>
            <a:r>
              <a:rPr lang="en-US" altLang="zh-CN" sz="2000" dirty="0"/>
              <a:t>	context, 1, (const char**)&amp;</a:t>
            </a:r>
            <a:r>
              <a:rPr lang="en-US" altLang="zh-CN" sz="2000" dirty="0" err="1"/>
              <a:t>programSource</a:t>
            </a:r>
            <a:r>
              <a:rPr lang="en-US" altLang="zh-CN" sz="2000" dirty="0"/>
              <a:t>, NULL, &amp;status);</a:t>
            </a:r>
          </a:p>
          <a:p>
            <a:r>
              <a:rPr lang="en-US" altLang="zh-CN" sz="2000" dirty="0" err="1">
                <a:solidFill>
                  <a:srgbClr val="FF0000"/>
                </a:solidFill>
              </a:rPr>
              <a:t>clBuildProgram</a:t>
            </a:r>
            <a:r>
              <a:rPr lang="en-US" altLang="zh-CN" sz="2000" dirty="0"/>
              <a:t>( program, </a:t>
            </a:r>
            <a:r>
              <a:rPr lang="en-US" altLang="zh-CN" sz="2000" dirty="0" err="1"/>
              <a:t>numDevices</a:t>
            </a:r>
            <a:r>
              <a:rPr lang="en-US" altLang="zh-CN" sz="2000" dirty="0"/>
              <a:t>, devices, </a:t>
            </a:r>
          </a:p>
          <a:p>
            <a:pPr marL="0" indent="0">
              <a:buNone/>
            </a:pPr>
            <a:r>
              <a:rPr lang="en-US" altLang="zh-CN" sz="2000" dirty="0"/>
              <a:t>	NULL, NULL, NULL);</a:t>
            </a:r>
          </a:p>
          <a:p>
            <a:r>
              <a:rPr lang="nb-NO" altLang="zh-CN" sz="2000" dirty="0"/>
              <a:t>cl_kernel kernel = </a:t>
            </a:r>
            <a:r>
              <a:rPr lang="nb-NO" altLang="zh-CN" sz="2000" dirty="0">
                <a:solidFill>
                  <a:srgbClr val="FF0000"/>
                </a:solidFill>
              </a:rPr>
              <a:t>clCreateKernel</a:t>
            </a:r>
            <a:r>
              <a:rPr lang="nb-NO" altLang="zh-CN" sz="2000" dirty="0"/>
              <a:t>(program, "</a:t>
            </a:r>
            <a:r>
              <a:rPr lang="en-US" altLang="zh-CN" sz="2000" dirty="0"/>
              <a:t> </a:t>
            </a:r>
            <a:r>
              <a:rPr lang="en-US" altLang="zh-CN" sz="2000" dirty="0" err="1"/>
              <a:t>vector_add</a:t>
            </a:r>
            <a:r>
              <a:rPr lang="en-US" altLang="zh-CN" sz="2000" dirty="0"/>
              <a:t> </a:t>
            </a:r>
            <a:r>
              <a:rPr lang="nb-NO" altLang="zh-CN" sz="2000" dirty="0"/>
              <a:t>", &amp;status);</a:t>
            </a:r>
          </a:p>
          <a:p>
            <a:r>
              <a:rPr lang="en-US" altLang="zh-CN" sz="2000" dirty="0" err="1">
                <a:solidFill>
                  <a:srgbClr val="FF0000"/>
                </a:solidFill>
              </a:rPr>
              <a:t>clSetKernelArg</a:t>
            </a:r>
            <a:r>
              <a:rPr lang="en-US" altLang="zh-CN" sz="2000" dirty="0"/>
              <a:t>(kernel, 0, </a:t>
            </a:r>
            <a:r>
              <a:rPr lang="en-US" altLang="zh-CN" sz="2000" dirty="0" err="1"/>
              <a:t>sizeof</a:t>
            </a:r>
            <a:r>
              <a:rPr lang="en-US" altLang="zh-CN" sz="2000" dirty="0"/>
              <a:t>(</a:t>
            </a:r>
            <a:r>
              <a:rPr lang="en-US" altLang="zh-CN" sz="2000" dirty="0" err="1"/>
              <a:t>cl_mem</a:t>
            </a:r>
            <a:r>
              <a:rPr lang="en-US" altLang="zh-CN" sz="2000" dirty="0"/>
              <a:t>), &amp;</a:t>
            </a:r>
            <a:r>
              <a:rPr lang="en-US" altLang="zh-CN" sz="2000" dirty="0" err="1"/>
              <a:t>bufferA</a:t>
            </a:r>
            <a:r>
              <a:rPr lang="en-US" altLang="zh-CN" sz="2000" dirty="0"/>
              <a:t>);</a:t>
            </a:r>
          </a:p>
          <a:p>
            <a:r>
              <a:rPr lang="en-US" altLang="zh-CN" sz="2000" dirty="0" err="1">
                <a:solidFill>
                  <a:srgbClr val="FF0000"/>
                </a:solidFill>
              </a:rPr>
              <a:t>clSetKernelArg</a:t>
            </a:r>
            <a:r>
              <a:rPr lang="en-US" altLang="zh-CN" sz="2000" dirty="0"/>
              <a:t>(kernel, 1, </a:t>
            </a:r>
            <a:r>
              <a:rPr lang="en-US" altLang="zh-CN" sz="2000" dirty="0" err="1"/>
              <a:t>sizeof</a:t>
            </a:r>
            <a:r>
              <a:rPr lang="en-US" altLang="zh-CN" sz="2000" dirty="0"/>
              <a:t>(</a:t>
            </a:r>
            <a:r>
              <a:rPr lang="en-US" altLang="zh-CN" sz="2000" dirty="0" err="1"/>
              <a:t>cl_mem</a:t>
            </a:r>
            <a:r>
              <a:rPr lang="en-US" altLang="zh-CN" sz="2000" dirty="0"/>
              <a:t>), &amp;</a:t>
            </a:r>
            <a:r>
              <a:rPr lang="en-US" altLang="zh-CN" sz="2000" dirty="0" err="1"/>
              <a:t>bufferB</a:t>
            </a:r>
            <a:r>
              <a:rPr lang="en-US" altLang="zh-CN" sz="2000" dirty="0"/>
              <a:t>);</a:t>
            </a:r>
          </a:p>
          <a:p>
            <a:r>
              <a:rPr lang="en-US" altLang="zh-CN" sz="2000" dirty="0" err="1">
                <a:solidFill>
                  <a:srgbClr val="FF0000"/>
                </a:solidFill>
              </a:rPr>
              <a:t>clSetKernelArg</a:t>
            </a:r>
            <a:r>
              <a:rPr lang="en-US" altLang="zh-CN" sz="2000" dirty="0"/>
              <a:t>(kernel, 2, </a:t>
            </a:r>
            <a:r>
              <a:rPr lang="en-US" altLang="zh-CN" sz="2000" dirty="0" err="1"/>
              <a:t>sizeof</a:t>
            </a:r>
            <a:r>
              <a:rPr lang="en-US" altLang="zh-CN" sz="2000" dirty="0"/>
              <a:t>(</a:t>
            </a:r>
            <a:r>
              <a:rPr lang="en-US" altLang="zh-CN" sz="2000" dirty="0" err="1"/>
              <a:t>cl_mem</a:t>
            </a:r>
            <a:r>
              <a:rPr lang="en-US" altLang="zh-CN" sz="2000" dirty="0"/>
              <a:t>), &amp;</a:t>
            </a:r>
            <a:r>
              <a:rPr lang="en-US" altLang="zh-CN" sz="2000" dirty="0" err="1"/>
              <a:t>bufferC</a:t>
            </a:r>
            <a:r>
              <a:rPr lang="en-US" altLang="zh-CN" sz="2000" dirty="0"/>
              <a:t>);</a:t>
            </a:r>
          </a:p>
          <a:p>
            <a:r>
              <a:rPr lang="en-US" altLang="zh-CN" sz="2000" dirty="0"/>
              <a:t>… ...</a:t>
            </a:r>
          </a:p>
          <a:p>
            <a:r>
              <a:rPr lang="en-US" altLang="zh-CN" sz="2000" dirty="0" err="1"/>
              <a:t>cl_int</a:t>
            </a:r>
            <a:r>
              <a:rPr lang="en-US" altLang="zh-CN" sz="2000" dirty="0"/>
              <a:t> </a:t>
            </a:r>
            <a:r>
              <a:rPr lang="en-US" altLang="zh-CN" sz="2000" dirty="0" err="1"/>
              <a:t>wgdim</a:t>
            </a:r>
            <a:r>
              <a:rPr lang="en-US" altLang="zh-CN" sz="2000" dirty="0"/>
              <a:t> = 1;</a:t>
            </a:r>
          </a:p>
          <a:p>
            <a:r>
              <a:rPr lang="en-US" altLang="zh-CN" sz="2000" dirty="0" err="1"/>
              <a:t>size_t</a:t>
            </a:r>
            <a:r>
              <a:rPr lang="en-US" altLang="zh-CN" sz="2000" dirty="0"/>
              <a:t> </a:t>
            </a:r>
            <a:r>
              <a:rPr lang="en-US" altLang="zh-CN" sz="2000" dirty="0" err="1"/>
              <a:t>globalWorkSize</a:t>
            </a:r>
            <a:r>
              <a:rPr lang="en-US" altLang="zh-CN" sz="2000" dirty="0"/>
              <a:t>[</a:t>
            </a:r>
            <a:r>
              <a:rPr lang="en-US" altLang="zh-CN" sz="2000" dirty="0" err="1"/>
              <a:t>wgdim</a:t>
            </a:r>
            <a:r>
              <a:rPr lang="en-US" altLang="zh-CN" sz="2000" dirty="0"/>
              <a:t>];    </a:t>
            </a:r>
          </a:p>
          <a:p>
            <a:r>
              <a:rPr lang="en-US" altLang="zh-CN" sz="2000" dirty="0" err="1"/>
              <a:t>globalWorkSize</a:t>
            </a:r>
            <a:r>
              <a:rPr lang="en-US" altLang="zh-CN" sz="2000" dirty="0"/>
              <a:t>[0] = 16;</a:t>
            </a:r>
          </a:p>
          <a:p>
            <a:r>
              <a:rPr lang="en-GB" altLang="zh-CN" sz="2000" dirty="0" err="1">
                <a:solidFill>
                  <a:srgbClr val="FF0000"/>
                </a:solidFill>
              </a:rPr>
              <a:t>clEnqueueNDRangeKernel</a:t>
            </a:r>
            <a:r>
              <a:rPr lang="en-GB" altLang="zh-CN" sz="2000" dirty="0"/>
              <a:t>(</a:t>
            </a:r>
            <a:r>
              <a:rPr lang="en-GB" altLang="zh-CN" sz="2000" dirty="0" err="1"/>
              <a:t>cmdQueue</a:t>
            </a:r>
            <a:r>
              <a:rPr lang="en-GB" altLang="zh-CN" sz="2000" dirty="0"/>
              <a:t>, kernel, </a:t>
            </a:r>
          </a:p>
          <a:p>
            <a:pPr marL="0" indent="0">
              <a:buNone/>
            </a:pPr>
            <a:r>
              <a:rPr lang="en-US" altLang="zh-CN" sz="2000" dirty="0"/>
              <a:t>	</a:t>
            </a:r>
            <a:r>
              <a:rPr lang="en-US" altLang="zh-CN" sz="2000" dirty="0" err="1"/>
              <a:t>wgdim</a:t>
            </a:r>
            <a:r>
              <a:rPr lang="en-GB" altLang="zh-CN" sz="2000" dirty="0"/>
              <a:t>, NULL, </a:t>
            </a:r>
            <a:r>
              <a:rPr lang="en-GB" altLang="zh-CN" sz="2000" dirty="0" err="1"/>
              <a:t>globalWorkSize</a:t>
            </a:r>
            <a:r>
              <a:rPr lang="en-GB" altLang="zh-CN" sz="2000" dirty="0"/>
              <a:t>, NULL, </a:t>
            </a:r>
          </a:p>
          <a:p>
            <a:pPr marL="0" indent="0">
              <a:buNone/>
            </a:pPr>
            <a:r>
              <a:rPr lang="en-GB" altLang="zh-CN" sz="2000" dirty="0"/>
              <a:t>	0, NULL, NULL);</a:t>
            </a:r>
          </a:p>
          <a:p>
            <a:r>
              <a:rPr lang="en-GB" altLang="zh-CN" sz="2000" dirty="0"/>
              <a:t>… …</a:t>
            </a:r>
            <a:endParaRPr lang="zh-CN" altLang="en-US" sz="2000" dirty="0"/>
          </a:p>
        </p:txBody>
      </p:sp>
      <p:sp>
        <p:nvSpPr>
          <p:cNvPr id="3" name="标题 2"/>
          <p:cNvSpPr>
            <a:spLocks noGrp="1"/>
          </p:cNvSpPr>
          <p:nvPr>
            <p:ph type="title"/>
          </p:nvPr>
        </p:nvSpPr>
        <p:spPr/>
        <p:txBody>
          <a:bodyPr/>
          <a:lstStyle/>
          <a:p>
            <a:r>
              <a:rPr lang="en-GB" altLang="zh-CN" sz="4000" dirty="0"/>
              <a:t>Vector Addition – Host Program</a:t>
            </a:r>
            <a:endParaRPr lang="zh-CN" altLang="en-US" dirty="0"/>
          </a:p>
        </p:txBody>
      </p:sp>
      <p:pic>
        <p:nvPicPr>
          <p:cNvPr id="6" name="图片 5"/>
          <p:cNvPicPr>
            <a:picLocks noChangeAspect="1"/>
          </p:cNvPicPr>
          <p:nvPr/>
        </p:nvPicPr>
        <p:blipFill>
          <a:blip r:embed="rId2"/>
          <a:stretch>
            <a:fillRect/>
          </a:stretch>
        </p:blipFill>
        <p:spPr>
          <a:xfrm>
            <a:off x="8105775" y="1966731"/>
            <a:ext cx="3092960" cy="389114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76576" y="1531810"/>
            <a:ext cx="8300012" cy="4595943"/>
          </a:xfrm>
        </p:spPr>
        <p:txBody>
          <a:bodyPr>
            <a:normAutofit lnSpcReduction="10000"/>
          </a:bodyPr>
          <a:lstStyle/>
          <a:p>
            <a:r>
              <a:rPr lang="en-US" altLang="zh-CN" sz="2400" dirty="0"/>
              <a:t>__kernel void </a:t>
            </a:r>
            <a:r>
              <a:rPr lang="en-US" altLang="zh-CN" sz="2400" dirty="0" err="1"/>
              <a:t>vector_add</a:t>
            </a:r>
            <a:r>
              <a:rPr lang="en-US" altLang="zh-CN" sz="2400" dirty="0"/>
              <a:t>(</a:t>
            </a:r>
            <a:r>
              <a:rPr lang="en-US" altLang="zh-CN" sz="2400" dirty="0">
                <a:solidFill>
                  <a:srgbClr val="FF0000"/>
                </a:solidFill>
              </a:rPr>
              <a:t>__global </a:t>
            </a:r>
            <a:r>
              <a:rPr lang="en-US" altLang="zh-CN" sz="2400" dirty="0"/>
              <a:t>int *A, </a:t>
            </a:r>
            <a:r>
              <a:rPr lang="en-US" altLang="zh-CN" sz="2400" dirty="0">
                <a:solidFill>
                  <a:srgbClr val="FF0000"/>
                </a:solidFill>
              </a:rPr>
              <a:t>__global </a:t>
            </a:r>
            <a:r>
              <a:rPr lang="en-US" altLang="zh-CN" sz="2400" dirty="0"/>
              <a:t>int *B, </a:t>
            </a:r>
            <a:r>
              <a:rPr lang="en-US" altLang="zh-CN" sz="2400" dirty="0">
                <a:solidFill>
                  <a:srgbClr val="FF0000"/>
                </a:solidFill>
              </a:rPr>
              <a:t>__global </a:t>
            </a:r>
            <a:r>
              <a:rPr lang="en-US" altLang="zh-CN" sz="2400" dirty="0"/>
              <a:t>int *C) {</a:t>
            </a:r>
          </a:p>
          <a:p>
            <a:r>
              <a:rPr lang="en-US" altLang="zh-CN" sz="2400" dirty="0"/>
              <a:t>    </a:t>
            </a:r>
          </a:p>
          <a:p>
            <a:r>
              <a:rPr lang="en-US" altLang="zh-CN" sz="2400" dirty="0"/>
              <a:t>    // Get the index of the current element</a:t>
            </a:r>
          </a:p>
          <a:p>
            <a:r>
              <a:rPr lang="en-US" altLang="zh-CN" sz="2400" dirty="0"/>
              <a:t>    </a:t>
            </a:r>
            <a:r>
              <a:rPr lang="en-US" altLang="zh-CN" sz="2400" dirty="0">
                <a:solidFill>
                  <a:srgbClr val="FF0000"/>
                </a:solidFill>
              </a:rPr>
              <a:t>__private </a:t>
            </a:r>
            <a:r>
              <a:rPr lang="en-US" altLang="zh-CN" sz="2400" dirty="0"/>
              <a:t>int </a:t>
            </a:r>
            <a:r>
              <a:rPr lang="en-US" altLang="zh-CN" sz="2400" dirty="0" err="1"/>
              <a:t>i</a:t>
            </a:r>
            <a:r>
              <a:rPr lang="en-US" altLang="zh-CN" sz="2400" dirty="0"/>
              <a:t> = </a:t>
            </a:r>
            <a:r>
              <a:rPr lang="en-US" altLang="zh-CN" sz="2400" dirty="0" err="1">
                <a:solidFill>
                  <a:srgbClr val="FF0000"/>
                </a:solidFill>
              </a:rPr>
              <a:t>get_global_id</a:t>
            </a:r>
            <a:r>
              <a:rPr lang="en-US" altLang="zh-CN" sz="2400" dirty="0"/>
              <a:t>(0);</a:t>
            </a:r>
          </a:p>
          <a:p>
            <a:endParaRPr lang="en-US" altLang="zh-CN" sz="2400" dirty="0"/>
          </a:p>
          <a:p>
            <a:r>
              <a:rPr lang="en-US" altLang="zh-CN" sz="2400" dirty="0"/>
              <a:t>    // Do the operation</a:t>
            </a:r>
          </a:p>
          <a:p>
            <a:r>
              <a:rPr lang="en-US" altLang="zh-CN" sz="2000" dirty="0"/>
              <a:t>     </a:t>
            </a:r>
            <a:r>
              <a:rPr lang="en-US" altLang="zh-CN" sz="2000" dirty="0">
                <a:solidFill>
                  <a:srgbClr val="FF0000"/>
                </a:solidFill>
              </a:rPr>
              <a:t>__local</a:t>
            </a:r>
            <a:r>
              <a:rPr lang="en-US" altLang="zh-CN" sz="2000" dirty="0"/>
              <a:t> a = A[</a:t>
            </a:r>
            <a:r>
              <a:rPr lang="en-US" altLang="zh-CN" sz="2000" dirty="0" err="1"/>
              <a:t>i</a:t>
            </a:r>
            <a:r>
              <a:rPr lang="en-US" altLang="zh-CN" sz="2000" dirty="0"/>
              <a:t>];</a:t>
            </a:r>
          </a:p>
          <a:p>
            <a:r>
              <a:rPr lang="en-US" altLang="zh-CN" sz="2000" dirty="0"/>
              <a:t>     </a:t>
            </a:r>
            <a:r>
              <a:rPr lang="en-US" altLang="zh-CN" sz="2000" dirty="0">
                <a:solidFill>
                  <a:srgbClr val="FF0000"/>
                </a:solidFill>
              </a:rPr>
              <a:t>__local </a:t>
            </a:r>
            <a:r>
              <a:rPr lang="en-US" altLang="zh-CN" sz="2000" dirty="0"/>
              <a:t>b = B[</a:t>
            </a:r>
            <a:r>
              <a:rPr lang="en-US" altLang="zh-CN" sz="2000" dirty="0" err="1"/>
              <a:t>i</a:t>
            </a:r>
            <a:r>
              <a:rPr lang="en-US" altLang="zh-CN" sz="2000" dirty="0"/>
              <a:t>];</a:t>
            </a:r>
          </a:p>
          <a:p>
            <a:r>
              <a:rPr lang="en-US" altLang="zh-CN" sz="2000" dirty="0"/>
              <a:t>     </a:t>
            </a:r>
            <a:r>
              <a:rPr lang="en-US" altLang="zh-CN" sz="2000" dirty="0">
                <a:solidFill>
                  <a:srgbClr val="FF0000"/>
                </a:solidFill>
              </a:rPr>
              <a:t>__local </a:t>
            </a:r>
            <a:r>
              <a:rPr lang="en-US" altLang="zh-CN" sz="2000" dirty="0"/>
              <a:t>c = a + b;</a:t>
            </a:r>
          </a:p>
          <a:p>
            <a:r>
              <a:rPr lang="en-US" altLang="zh-CN" sz="2400" dirty="0"/>
              <a:t>    C[</a:t>
            </a:r>
            <a:r>
              <a:rPr lang="en-US" altLang="zh-CN" sz="2400" dirty="0" err="1"/>
              <a:t>i</a:t>
            </a:r>
            <a:r>
              <a:rPr lang="en-US" altLang="zh-CN" sz="2400" dirty="0"/>
              <a:t>] = c;</a:t>
            </a:r>
          </a:p>
          <a:p>
            <a:r>
              <a:rPr lang="en-US" altLang="zh-CN" sz="2400" dirty="0"/>
              <a:t>}</a:t>
            </a:r>
            <a:endParaRPr lang="zh-CN" altLang="en-US" sz="2400" dirty="0"/>
          </a:p>
          <a:p>
            <a:endParaRPr lang="zh-CN" altLang="en-US" dirty="0"/>
          </a:p>
        </p:txBody>
      </p:sp>
      <p:sp>
        <p:nvSpPr>
          <p:cNvPr id="3" name="标题 2"/>
          <p:cNvSpPr>
            <a:spLocks noGrp="1"/>
          </p:cNvSpPr>
          <p:nvPr>
            <p:ph type="title"/>
          </p:nvPr>
        </p:nvSpPr>
        <p:spPr/>
        <p:txBody>
          <a:bodyPr/>
          <a:lstStyle/>
          <a:p>
            <a:r>
              <a:rPr lang="en-GB" altLang="zh-CN" sz="4000" dirty="0"/>
              <a:t>Vector Addition – Kernel Program</a:t>
            </a:r>
            <a:endParaRPr lang="zh-CN" altLang="en-US" dirty="0"/>
          </a:p>
        </p:txBody>
      </p:sp>
      <p:sp>
        <p:nvSpPr>
          <p:cNvPr id="5" name="左大括号 4"/>
          <p:cNvSpPr/>
          <p:nvPr/>
        </p:nvSpPr>
        <p:spPr>
          <a:xfrm>
            <a:off x="2285720" y="4000504"/>
            <a:ext cx="428625" cy="1619250"/>
          </a:xfrm>
          <a:prstGeom prst="leftBrace">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sp>
        <p:nvSpPr>
          <p:cNvPr id="6" name="左大括号 5"/>
          <p:cNvSpPr/>
          <p:nvPr/>
        </p:nvSpPr>
        <p:spPr>
          <a:xfrm>
            <a:off x="2281238" y="2495552"/>
            <a:ext cx="428625" cy="895350"/>
          </a:xfrm>
          <a:prstGeom prst="leftBrace">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cxnSp>
        <p:nvCxnSpPr>
          <p:cNvPr id="8" name="直接箭头连接符 7"/>
          <p:cNvCxnSpPr/>
          <p:nvPr/>
        </p:nvCxnSpPr>
        <p:spPr>
          <a:xfrm flipH="1" flipV="1">
            <a:off x="2571750" y="1790699"/>
            <a:ext cx="809627" cy="34290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 name="直接箭头连接符 9"/>
          <p:cNvCxnSpPr/>
          <p:nvPr/>
        </p:nvCxnSpPr>
        <p:spPr>
          <a:xfrm flipH="1" flipV="1">
            <a:off x="2495550" y="1962150"/>
            <a:ext cx="1428751" cy="133350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直接箭头连接符 11"/>
          <p:cNvCxnSpPr/>
          <p:nvPr/>
        </p:nvCxnSpPr>
        <p:spPr>
          <a:xfrm flipH="1" flipV="1">
            <a:off x="2428875" y="2047875"/>
            <a:ext cx="1266826" cy="251460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7" name="文本框 26"/>
          <p:cNvSpPr txBox="1"/>
          <p:nvPr/>
        </p:nvSpPr>
        <p:spPr>
          <a:xfrm>
            <a:off x="665961" y="1648039"/>
            <a:ext cx="1794402" cy="369332"/>
          </a:xfrm>
          <a:prstGeom prst="rect">
            <a:avLst/>
          </a:prstGeom>
          <a:noFill/>
        </p:spPr>
        <p:txBody>
          <a:bodyPr wrap="none" rtlCol="0">
            <a:spAutoFit/>
          </a:bodyPr>
          <a:lstStyle/>
          <a:p>
            <a:r>
              <a:rPr lang="en-GB" altLang="zh-CN" dirty="0"/>
              <a:t>Memory location</a:t>
            </a:r>
            <a:endParaRPr lang="zh-CN" altLang="en-US" dirty="0"/>
          </a:p>
        </p:txBody>
      </p:sp>
      <p:sp>
        <p:nvSpPr>
          <p:cNvPr id="28" name="文本框 27"/>
          <p:cNvSpPr txBox="1"/>
          <p:nvPr/>
        </p:nvSpPr>
        <p:spPr>
          <a:xfrm>
            <a:off x="604739" y="4625463"/>
            <a:ext cx="1707455" cy="369332"/>
          </a:xfrm>
          <a:prstGeom prst="rect">
            <a:avLst/>
          </a:prstGeom>
          <a:noFill/>
        </p:spPr>
        <p:txBody>
          <a:bodyPr wrap="none" rtlCol="0">
            <a:spAutoFit/>
          </a:bodyPr>
          <a:lstStyle/>
          <a:p>
            <a:r>
              <a:rPr lang="en-GB" altLang="zh-CN" dirty="0"/>
              <a:t>Parallel function</a:t>
            </a:r>
            <a:endParaRPr lang="zh-CN" altLang="en-US" dirty="0"/>
          </a:p>
        </p:txBody>
      </p:sp>
      <p:sp>
        <p:nvSpPr>
          <p:cNvPr id="29" name="文本框 28"/>
          <p:cNvSpPr txBox="1"/>
          <p:nvPr/>
        </p:nvSpPr>
        <p:spPr>
          <a:xfrm>
            <a:off x="583996" y="2758561"/>
            <a:ext cx="1727139" cy="369332"/>
          </a:xfrm>
          <a:prstGeom prst="rect">
            <a:avLst/>
          </a:prstGeom>
          <a:noFill/>
        </p:spPr>
        <p:txBody>
          <a:bodyPr wrap="none" rtlCol="0">
            <a:spAutoFit/>
          </a:bodyPr>
          <a:lstStyle/>
          <a:p>
            <a:r>
              <a:rPr lang="en-GB" altLang="zh-CN" dirty="0"/>
              <a:t>Work item index</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Content Placeholder 107"/>
          <p:cNvPicPr>
            <a:picLocks noGrp="1"/>
          </p:cNvPicPr>
          <p:nvPr>
            <p:ph sz="half" idx="2"/>
          </p:nvPr>
        </p:nvPicPr>
        <p:blipFill>
          <a:blip r:embed="rId2"/>
          <a:stretch>
            <a:fillRect/>
          </a:stretch>
        </p:blipFill>
        <p:spPr>
          <a:xfrm>
            <a:off x="581032" y="2887236"/>
            <a:ext cx="1637030" cy="1036955"/>
          </a:xfrm>
          <a:prstGeom prst="rect">
            <a:avLst/>
          </a:prstGeom>
          <a:noFill/>
          <a:ln w="9525">
            <a:noFill/>
          </a:ln>
        </p:spPr>
      </p:pic>
      <p:sp>
        <p:nvSpPr>
          <p:cNvPr id="2" name="Content Placeholder 1"/>
          <p:cNvSpPr>
            <a:spLocks noGrp="1"/>
          </p:cNvSpPr>
          <p:nvPr>
            <p:ph sz="half" idx="1"/>
          </p:nvPr>
        </p:nvSpPr>
        <p:spPr>
          <a:xfrm>
            <a:off x="1916439" y="2297956"/>
            <a:ext cx="4608186" cy="3648075"/>
          </a:xfrm>
        </p:spPr>
        <p:txBody>
          <a:bodyPr>
            <a:normAutofit/>
          </a:bodyPr>
          <a:lstStyle/>
          <a:p>
            <a:pPr eaLnBrk="1" hangingPunct="1">
              <a:buNone/>
            </a:pPr>
            <a:r>
              <a:rPr dirty="0">
                <a:sym typeface="+mn-ea"/>
              </a:rPr>
              <a:t>Intel (</a:t>
            </a:r>
            <a:r>
              <a:rPr lang="en-GB" dirty="0" err="1">
                <a:sym typeface="+mn-ea"/>
              </a:rPr>
              <a:t>ioc</a:t>
            </a:r>
            <a:r>
              <a:rPr dirty="0">
                <a:sym typeface="+mn-ea"/>
              </a:rPr>
              <a:t>)</a:t>
            </a:r>
            <a:endParaRPr dirty="0"/>
          </a:p>
          <a:p>
            <a:pPr lvl="1" eaLnBrk="1" hangingPunct="1"/>
            <a:endParaRPr lang="en-GB" dirty="0">
              <a:sym typeface="+mn-ea"/>
            </a:endParaRPr>
          </a:p>
          <a:p>
            <a:pPr eaLnBrk="1" hangingPunct="1">
              <a:buNone/>
            </a:pPr>
            <a:r>
              <a:rPr lang="en-GB" dirty="0">
                <a:sym typeface="+mn-ea"/>
              </a:rPr>
              <a:t>Nvidia</a:t>
            </a:r>
            <a:r>
              <a:rPr dirty="0">
                <a:sym typeface="+mn-ea"/>
              </a:rPr>
              <a:t> (</a:t>
            </a:r>
            <a:r>
              <a:rPr lang="en-GB" dirty="0" err="1">
                <a:sym typeface="+mn-ea"/>
              </a:rPr>
              <a:t>nvcc</a:t>
            </a:r>
            <a:r>
              <a:rPr lang="en-GB" dirty="0">
                <a:sym typeface="+mn-ea"/>
              </a:rPr>
              <a:t> )</a:t>
            </a:r>
          </a:p>
          <a:p>
            <a:pPr eaLnBrk="1" hangingPunct="1">
              <a:buNone/>
            </a:pPr>
            <a:endParaRPr lang="en-GB" dirty="0">
              <a:sym typeface="+mn-ea"/>
            </a:endParaRPr>
          </a:p>
          <a:p>
            <a:pPr eaLnBrk="1" hangingPunct="1">
              <a:buNone/>
            </a:pPr>
            <a:r>
              <a:rPr lang="en-GB" dirty="0">
                <a:sym typeface="+mn-ea"/>
              </a:rPr>
              <a:t>GNU (</a:t>
            </a:r>
            <a:r>
              <a:rPr lang="en-GB" dirty="0" err="1">
                <a:solidFill>
                  <a:srgbClr val="FF0000"/>
                </a:solidFill>
                <a:sym typeface="+mn-ea"/>
              </a:rPr>
              <a:t>gcc</a:t>
            </a:r>
            <a:r>
              <a:rPr lang="en-GB" dirty="0">
                <a:sym typeface="+mn-ea"/>
              </a:rPr>
              <a:t>, g++)</a:t>
            </a:r>
            <a:endParaRPr lang="en-GB" dirty="0"/>
          </a:p>
          <a:p>
            <a:pPr lvl="1" eaLnBrk="1" hangingPunct="1"/>
            <a:endParaRPr lang="en-GB" dirty="0">
              <a:sym typeface="+mn-ea"/>
            </a:endParaRPr>
          </a:p>
          <a:p>
            <a:pPr marL="0" lvl="0" indent="0" eaLnBrk="1" hangingPunct="1">
              <a:buNone/>
            </a:pPr>
            <a:r>
              <a:rPr lang="en-GB" sz="2800" dirty="0">
                <a:sym typeface="+mn-ea"/>
              </a:rPr>
              <a:t>LLVM with </a:t>
            </a:r>
            <a:r>
              <a:rPr sz="2800" dirty="0">
                <a:sym typeface="+mn-ea"/>
              </a:rPr>
              <a:t>Clang</a:t>
            </a:r>
            <a:r>
              <a:rPr lang="en-GB" sz="2800" dirty="0">
                <a:sym typeface="+mn-ea"/>
              </a:rPr>
              <a:t>&amp;Clang++</a:t>
            </a:r>
            <a:endParaRPr sz="2800" dirty="0">
              <a:sym typeface="+mn-ea"/>
            </a:endParaRPr>
          </a:p>
          <a:p>
            <a:pPr marL="0" lvl="0" indent="0" eaLnBrk="1" hangingPunct="1">
              <a:buNone/>
            </a:pPr>
            <a:endParaRPr dirty="0"/>
          </a:p>
          <a:p>
            <a:endParaRPr lang="zh-CN" altLang="en-US" dirty="0"/>
          </a:p>
        </p:txBody>
      </p:sp>
      <p:sp>
        <p:nvSpPr>
          <p:cNvPr id="3" name="Title 2"/>
          <p:cNvSpPr>
            <a:spLocks noGrp="1"/>
          </p:cNvSpPr>
          <p:nvPr>
            <p:ph type="title"/>
          </p:nvPr>
        </p:nvSpPr>
        <p:spPr/>
        <p:txBody>
          <a:bodyPr/>
          <a:lstStyle/>
          <a:p>
            <a:r>
              <a:rPr lang="en-GB" altLang="zh-CN" dirty="0"/>
              <a:t>Compilers </a:t>
            </a:r>
          </a:p>
        </p:txBody>
      </p:sp>
      <p:pic>
        <p:nvPicPr>
          <p:cNvPr id="30725" name="Picture 5" descr="intel_BlueOnWhite_Logo"/>
          <p:cNvPicPr>
            <a:picLocks noChangeAspect="1"/>
          </p:cNvPicPr>
          <p:nvPr/>
        </p:nvPicPr>
        <p:blipFill>
          <a:blip r:embed="rId3"/>
          <a:stretch>
            <a:fillRect/>
          </a:stretch>
        </p:blipFill>
        <p:spPr>
          <a:xfrm>
            <a:off x="797567" y="2160161"/>
            <a:ext cx="1203325" cy="914400"/>
          </a:xfrm>
          <a:prstGeom prst="rect">
            <a:avLst/>
          </a:prstGeom>
          <a:noFill/>
          <a:ln w="9525">
            <a:noFill/>
          </a:ln>
        </p:spPr>
      </p:pic>
      <p:pic>
        <p:nvPicPr>
          <p:cNvPr id="30726" name="Picture 6" descr="The_GNU_logo"/>
          <p:cNvPicPr>
            <a:picLocks noChangeAspect="1"/>
          </p:cNvPicPr>
          <p:nvPr/>
        </p:nvPicPr>
        <p:blipFill>
          <a:blip r:embed="rId4"/>
          <a:stretch>
            <a:fillRect/>
          </a:stretch>
        </p:blipFill>
        <p:spPr>
          <a:xfrm>
            <a:off x="930917" y="4012456"/>
            <a:ext cx="936625" cy="914400"/>
          </a:xfrm>
          <a:prstGeom prst="rect">
            <a:avLst/>
          </a:prstGeom>
          <a:noFill/>
          <a:ln w="9525">
            <a:noFill/>
          </a:ln>
        </p:spPr>
      </p:pic>
      <p:pic>
        <p:nvPicPr>
          <p:cNvPr id="109" name="Picture 108"/>
          <p:cNvPicPr/>
          <p:nvPr/>
        </p:nvPicPr>
        <p:blipFill>
          <a:blip r:embed="rId5"/>
          <a:stretch>
            <a:fillRect/>
          </a:stretch>
        </p:blipFill>
        <p:spPr>
          <a:xfrm>
            <a:off x="848367" y="5112911"/>
            <a:ext cx="1017270" cy="833120"/>
          </a:xfrm>
          <a:prstGeom prst="rect">
            <a:avLst/>
          </a:prstGeom>
          <a:noFill/>
          <a:ln w="9525">
            <a:noFill/>
          </a:ln>
        </p:spPr>
      </p:pic>
      <p:sp>
        <p:nvSpPr>
          <p:cNvPr id="4" name="Text Box 3"/>
          <p:cNvSpPr txBox="1"/>
          <p:nvPr/>
        </p:nvSpPr>
        <p:spPr>
          <a:xfrm>
            <a:off x="796290" y="1485900"/>
            <a:ext cx="10822305" cy="461665"/>
          </a:xfrm>
          <a:prstGeom prst="rect">
            <a:avLst/>
          </a:prstGeom>
          <a:noFill/>
        </p:spPr>
        <p:txBody>
          <a:bodyPr wrap="square" rtlCol="0" anchor="t">
            <a:spAutoFit/>
          </a:bodyPr>
          <a:lstStyle/>
          <a:p>
            <a:pPr marL="285750" indent="-285750" eaLnBrk="1" hangingPunct="1">
              <a:buFont typeface="Arial" panose="02080604020202020204" pitchFamily="34" charset="0"/>
              <a:buChar char="•"/>
            </a:pPr>
            <a:r>
              <a:rPr sz="2400" dirty="0">
                <a:sym typeface="+mn-ea"/>
              </a:rPr>
              <a:t>Most compilers support Open</a:t>
            </a:r>
            <a:r>
              <a:rPr lang="en-GB" sz="2400" dirty="0">
                <a:sym typeface="+mn-ea"/>
              </a:rPr>
              <a:t>CL with “–</a:t>
            </a:r>
            <a:r>
              <a:rPr lang="en-GB" sz="2400" dirty="0" err="1">
                <a:sym typeface="+mn-ea"/>
              </a:rPr>
              <a:t>lOpenCL</a:t>
            </a:r>
            <a:r>
              <a:rPr lang="en-GB" sz="2400" dirty="0">
                <a:sym typeface="+mn-ea"/>
              </a:rPr>
              <a:t>” compiler flag</a:t>
            </a:r>
            <a:endParaRPr lang="en-GB" altLang="en-US" sz="2400" dirty="0">
              <a:sym typeface="+mn-ea"/>
            </a:endParaRPr>
          </a:p>
        </p:txBody>
      </p:sp>
      <p:pic>
        <p:nvPicPr>
          <p:cNvPr id="5" name="Picture 2" descr="Compilation flow of OpenCL framework.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3522" y="2297956"/>
            <a:ext cx="4786545" cy="32476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15413" y="1530221"/>
            <a:ext cx="4175687" cy="4595943"/>
          </a:xfrm>
        </p:spPr>
        <p:txBody>
          <a:bodyPr>
            <a:normAutofit fontScale="77500" lnSpcReduction="20000"/>
          </a:bodyPr>
          <a:lstStyle/>
          <a:p>
            <a:r>
              <a:rPr lang="en-GB" altLang="zh-CN" dirty="0"/>
              <a:t>Nvidia CUDA Toolkit</a:t>
            </a:r>
          </a:p>
          <a:p>
            <a:pPr lvl="1"/>
            <a:r>
              <a:rPr lang="en-GB" altLang="zh-CN" dirty="0"/>
              <a:t>Windows OS</a:t>
            </a:r>
          </a:p>
          <a:p>
            <a:pPr lvl="1"/>
            <a:r>
              <a:rPr lang="en-GB" altLang="zh-CN" dirty="0"/>
              <a:t>Linux</a:t>
            </a:r>
          </a:p>
          <a:p>
            <a:pPr lvl="1"/>
            <a:r>
              <a:rPr lang="en-GB" altLang="zh-CN" dirty="0"/>
              <a:t>macOS</a:t>
            </a:r>
          </a:p>
          <a:p>
            <a:r>
              <a:rPr lang="en-GB" altLang="zh-CN" dirty="0"/>
              <a:t>Intel OpenCL SDK</a:t>
            </a:r>
          </a:p>
          <a:p>
            <a:pPr lvl="1"/>
            <a:r>
              <a:rPr lang="en-GB" altLang="zh-CN" dirty="0"/>
              <a:t>Windows OS</a:t>
            </a:r>
          </a:p>
          <a:p>
            <a:pPr lvl="1"/>
            <a:r>
              <a:rPr lang="en-GB" altLang="zh-CN" dirty="0"/>
              <a:t>Linux</a:t>
            </a:r>
          </a:p>
          <a:p>
            <a:r>
              <a:rPr lang="en-GB" altLang="zh-CN" dirty="0"/>
              <a:t>AMD </a:t>
            </a:r>
            <a:r>
              <a:rPr lang="en-GB" altLang="zh-CN" dirty="0" err="1"/>
              <a:t>ROCm</a:t>
            </a:r>
            <a:endParaRPr lang="en-GB" altLang="zh-CN" dirty="0"/>
          </a:p>
          <a:p>
            <a:pPr lvl="1"/>
            <a:r>
              <a:rPr lang="en-GB" altLang="zh-CN" dirty="0"/>
              <a:t>Linux</a:t>
            </a:r>
          </a:p>
          <a:p>
            <a:r>
              <a:rPr lang="en-GB" altLang="zh-CN" dirty="0"/>
              <a:t>Microsoft Visual Studio</a:t>
            </a:r>
          </a:p>
          <a:p>
            <a:pPr lvl="1"/>
            <a:r>
              <a:rPr lang="en-GB" altLang="zh-CN" dirty="0"/>
              <a:t>Windows OS</a:t>
            </a:r>
          </a:p>
          <a:p>
            <a:r>
              <a:rPr lang="en-GB" altLang="zh-CN" dirty="0"/>
              <a:t>Apple </a:t>
            </a:r>
            <a:r>
              <a:rPr lang="en-GB" altLang="zh-CN" dirty="0" err="1"/>
              <a:t>Xcode</a:t>
            </a:r>
            <a:endParaRPr lang="en-GB" altLang="zh-CN" dirty="0"/>
          </a:p>
          <a:p>
            <a:pPr lvl="1"/>
            <a:r>
              <a:rPr lang="en-GB" altLang="zh-CN" dirty="0"/>
              <a:t>macOS</a:t>
            </a:r>
          </a:p>
          <a:p>
            <a:pPr lvl="1"/>
            <a:endParaRPr lang="en-GB" altLang="zh-CN" dirty="0"/>
          </a:p>
          <a:p>
            <a:pPr marL="457200" lvl="1" indent="0">
              <a:buNone/>
            </a:pPr>
            <a:endParaRPr lang="en-GB" altLang="zh-CN" dirty="0"/>
          </a:p>
        </p:txBody>
      </p:sp>
      <p:sp>
        <p:nvSpPr>
          <p:cNvPr id="3" name="标题 2"/>
          <p:cNvSpPr>
            <a:spLocks noGrp="1"/>
          </p:cNvSpPr>
          <p:nvPr>
            <p:ph type="title"/>
          </p:nvPr>
        </p:nvSpPr>
        <p:spPr/>
        <p:txBody>
          <a:bodyPr/>
          <a:lstStyle/>
          <a:p>
            <a:r>
              <a:rPr lang="en-GB" altLang="zh-CN" dirty="0"/>
              <a:t>Execution</a:t>
            </a:r>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100" y="1670213"/>
            <a:ext cx="6266256" cy="42257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normAutofit/>
          </a:bodyPr>
          <a:lstStyle/>
          <a:p>
            <a:r>
              <a:rPr lang="en-US" altLang="zh-CN" sz="4000" dirty="0"/>
              <a:t>Doges the Bullets</a:t>
            </a:r>
            <a:endParaRPr lang="zh-CN" altLang="en-US" dirty="0"/>
          </a:p>
        </p:txBody>
      </p:sp>
      <p:pic>
        <p:nvPicPr>
          <p:cNvPr id="7170" name="Picture 2" descr="Dodging Bullets in The Matrix - Movie Moments - Illustrated Fi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909" y="2089005"/>
            <a:ext cx="6862618" cy="37529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7500" lnSpcReduction="20000"/>
          </a:bodyPr>
          <a:lstStyle/>
          <a:p>
            <a:r>
              <a:rPr lang="en-GB" altLang="zh-CN" dirty="0">
                <a:solidFill>
                  <a:srgbClr val="FF0000"/>
                </a:solidFill>
              </a:rPr>
              <a:t>Scalar data types</a:t>
            </a:r>
            <a:r>
              <a:rPr lang="en-GB" altLang="zh-CN" dirty="0"/>
              <a:t>: </a:t>
            </a:r>
            <a:r>
              <a:rPr lang="en-US" altLang="zh-CN" dirty="0"/>
              <a:t>used to create kernels that are executed on OpenCL device(s).</a:t>
            </a:r>
            <a:endParaRPr lang="en-GB" altLang="zh-CN" dirty="0"/>
          </a:p>
          <a:p>
            <a:pPr lvl="1"/>
            <a:r>
              <a:rPr lang="en-GB" altLang="zh-CN" dirty="0"/>
              <a:t>bool, char, </a:t>
            </a:r>
            <a:r>
              <a:rPr lang="en-GB" altLang="zh-CN" dirty="0" err="1"/>
              <a:t>cl_char</a:t>
            </a:r>
            <a:r>
              <a:rPr lang="en-GB" altLang="zh-CN" dirty="0"/>
              <a:t>, unsigned char, </a:t>
            </a:r>
            <a:r>
              <a:rPr lang="en-GB" altLang="zh-CN" dirty="0" err="1"/>
              <a:t>uchar</a:t>
            </a:r>
            <a:r>
              <a:rPr lang="en-GB" altLang="zh-CN" dirty="0"/>
              <a:t>, </a:t>
            </a:r>
            <a:r>
              <a:rPr lang="en-GB" altLang="zh-CN" dirty="0" err="1"/>
              <a:t>cl_uchar</a:t>
            </a:r>
            <a:r>
              <a:rPr lang="en-GB" altLang="zh-CN" dirty="0"/>
              <a:t>, short, </a:t>
            </a:r>
            <a:r>
              <a:rPr lang="en-GB" altLang="zh-CN" dirty="0" err="1"/>
              <a:t>cl_short</a:t>
            </a:r>
            <a:r>
              <a:rPr lang="en-GB" altLang="zh-CN" dirty="0"/>
              <a:t>, unsigned short, </a:t>
            </a:r>
            <a:r>
              <a:rPr lang="en-GB" altLang="zh-CN" dirty="0" err="1"/>
              <a:t>ushort</a:t>
            </a:r>
            <a:r>
              <a:rPr lang="en-GB" altLang="zh-CN" dirty="0"/>
              <a:t>, </a:t>
            </a:r>
            <a:r>
              <a:rPr lang="en-GB" altLang="zh-CN" dirty="0" err="1"/>
              <a:t>cl_ushort</a:t>
            </a:r>
            <a:r>
              <a:rPr lang="en-GB" altLang="zh-CN" dirty="0"/>
              <a:t>, int, </a:t>
            </a:r>
            <a:r>
              <a:rPr lang="en-GB" altLang="zh-CN" dirty="0" err="1"/>
              <a:t>cl_int</a:t>
            </a:r>
            <a:r>
              <a:rPr lang="en-GB" altLang="zh-CN" dirty="0"/>
              <a:t>, unsigned int, </a:t>
            </a:r>
            <a:r>
              <a:rPr lang="en-GB" altLang="zh-CN" dirty="0" err="1"/>
              <a:t>uint</a:t>
            </a:r>
            <a:r>
              <a:rPr lang="en-GB" altLang="zh-CN" dirty="0"/>
              <a:t>, </a:t>
            </a:r>
            <a:r>
              <a:rPr lang="en-GB" altLang="zh-CN" dirty="0" err="1"/>
              <a:t>cl_uint</a:t>
            </a:r>
            <a:r>
              <a:rPr lang="en-GB" altLang="zh-CN" dirty="0"/>
              <a:t>, long, </a:t>
            </a:r>
            <a:r>
              <a:rPr lang="en-GB" altLang="zh-CN" dirty="0" err="1"/>
              <a:t>cl_long</a:t>
            </a:r>
            <a:r>
              <a:rPr lang="en-GB" altLang="zh-CN" dirty="0"/>
              <a:t>, unsigned long, </a:t>
            </a:r>
            <a:r>
              <a:rPr lang="en-GB" altLang="zh-CN" dirty="0" err="1"/>
              <a:t>ulong</a:t>
            </a:r>
            <a:r>
              <a:rPr lang="en-GB" altLang="zh-CN" dirty="0"/>
              <a:t>, </a:t>
            </a:r>
            <a:r>
              <a:rPr lang="en-GB" altLang="zh-CN" dirty="0" err="1"/>
              <a:t>cl_ulong</a:t>
            </a:r>
            <a:r>
              <a:rPr lang="en-GB" altLang="zh-CN" dirty="0"/>
              <a:t>, float, </a:t>
            </a:r>
            <a:r>
              <a:rPr lang="en-GB" altLang="zh-CN" dirty="0" err="1"/>
              <a:t>size_t</a:t>
            </a:r>
            <a:r>
              <a:rPr lang="en-GB" altLang="zh-CN" dirty="0"/>
              <a:t>, </a:t>
            </a:r>
            <a:r>
              <a:rPr lang="en-GB" altLang="zh-CN" dirty="0" err="1"/>
              <a:t>ptrdiff_t</a:t>
            </a:r>
            <a:r>
              <a:rPr lang="en-GB" altLang="zh-CN" dirty="0"/>
              <a:t>, </a:t>
            </a:r>
            <a:r>
              <a:rPr lang="en-GB" altLang="zh-CN" dirty="0" err="1"/>
              <a:t>intptr_t</a:t>
            </a:r>
            <a:r>
              <a:rPr lang="en-GB" altLang="zh-CN" dirty="0"/>
              <a:t>, </a:t>
            </a:r>
            <a:r>
              <a:rPr lang="en-GB" altLang="zh-CN" dirty="0" err="1"/>
              <a:t>uintptr_t</a:t>
            </a:r>
            <a:r>
              <a:rPr lang="en-GB" altLang="zh-CN" dirty="0"/>
              <a:t>, void, double, and half floating-point types.</a:t>
            </a:r>
          </a:p>
          <a:p>
            <a:endParaRPr lang="en-GB" altLang="zh-CN" dirty="0"/>
          </a:p>
          <a:p>
            <a:r>
              <a:rPr lang="en-GB" altLang="zh-CN" dirty="0">
                <a:solidFill>
                  <a:srgbClr val="FF0000"/>
                </a:solidFill>
              </a:rPr>
              <a:t>Vector data types</a:t>
            </a:r>
            <a:r>
              <a:rPr lang="en-GB" altLang="zh-CN" dirty="0"/>
              <a:t>: scalar data type with </a:t>
            </a:r>
            <a:r>
              <a:rPr lang="en-US" altLang="zh-CN" dirty="0"/>
              <a:t>a literal value n that defines the number of elements in the vector. Supported values of n are 2, 3, 4, 8, and 16 for all vector data types.</a:t>
            </a:r>
            <a:endParaRPr lang="en-GB" altLang="zh-CN" dirty="0"/>
          </a:p>
          <a:p>
            <a:pPr lvl="1"/>
            <a:r>
              <a:rPr lang="en-GB" altLang="zh-CN" dirty="0" err="1"/>
              <a:t>charn</a:t>
            </a:r>
            <a:r>
              <a:rPr lang="en-GB" altLang="zh-CN" dirty="0"/>
              <a:t>, </a:t>
            </a:r>
            <a:r>
              <a:rPr lang="en-GB" altLang="zh-CN" dirty="0" err="1"/>
              <a:t>ucharn</a:t>
            </a:r>
            <a:r>
              <a:rPr lang="en-GB" altLang="zh-CN" dirty="0"/>
              <a:t>, </a:t>
            </a:r>
            <a:r>
              <a:rPr lang="en-GB" altLang="zh-CN" dirty="0" err="1"/>
              <a:t>shortn</a:t>
            </a:r>
            <a:r>
              <a:rPr lang="en-GB" altLang="zh-CN" dirty="0"/>
              <a:t>, </a:t>
            </a:r>
            <a:r>
              <a:rPr lang="en-GB" altLang="zh-CN" dirty="0" err="1"/>
              <a:t>ushortn</a:t>
            </a:r>
            <a:r>
              <a:rPr lang="en-GB" altLang="zh-CN" dirty="0"/>
              <a:t>, </a:t>
            </a:r>
            <a:r>
              <a:rPr lang="en-GB" altLang="zh-CN" dirty="0" err="1"/>
              <a:t>intn</a:t>
            </a:r>
            <a:r>
              <a:rPr lang="en-GB" altLang="zh-CN" dirty="0"/>
              <a:t>, </a:t>
            </a:r>
            <a:r>
              <a:rPr lang="en-GB" altLang="zh-CN" dirty="0" err="1"/>
              <a:t>uintn</a:t>
            </a:r>
            <a:r>
              <a:rPr lang="en-GB" altLang="zh-CN" dirty="0"/>
              <a:t>, </a:t>
            </a:r>
            <a:r>
              <a:rPr lang="en-GB" altLang="zh-CN" dirty="0" err="1"/>
              <a:t>longn</a:t>
            </a:r>
            <a:r>
              <a:rPr lang="en-GB" altLang="zh-CN" dirty="0"/>
              <a:t>, </a:t>
            </a:r>
            <a:r>
              <a:rPr lang="en-GB" altLang="zh-CN" dirty="0" err="1"/>
              <a:t>ulongn</a:t>
            </a:r>
            <a:r>
              <a:rPr lang="en-GB" altLang="zh-CN" dirty="0"/>
              <a:t>, </a:t>
            </a:r>
            <a:r>
              <a:rPr lang="en-GB" altLang="zh-CN" dirty="0" err="1"/>
              <a:t>floatn</a:t>
            </a:r>
            <a:r>
              <a:rPr lang="en-GB" altLang="zh-CN" dirty="0"/>
              <a:t>, </a:t>
            </a:r>
            <a:r>
              <a:rPr lang="en-GB" altLang="zh-CN" dirty="0" err="1"/>
              <a:t>doublen</a:t>
            </a:r>
            <a:r>
              <a:rPr lang="en-GB" altLang="zh-CN" dirty="0"/>
              <a:t>, and optional </a:t>
            </a:r>
            <a:r>
              <a:rPr lang="en-GB" altLang="zh-CN" dirty="0" err="1"/>
              <a:t>halfn</a:t>
            </a:r>
            <a:r>
              <a:rPr lang="en-GB" altLang="zh-CN" dirty="0"/>
              <a:t> types.</a:t>
            </a:r>
          </a:p>
          <a:p>
            <a:endParaRPr lang="en-GB" altLang="zh-CN" dirty="0"/>
          </a:p>
          <a:p>
            <a:r>
              <a:rPr lang="en-GB" altLang="zh-CN" dirty="0">
                <a:solidFill>
                  <a:srgbClr val="FF0000"/>
                </a:solidFill>
              </a:rPr>
              <a:t>Abstract data types</a:t>
            </a:r>
            <a:r>
              <a:rPr lang="en-GB" altLang="zh-CN" dirty="0"/>
              <a:t>: built-in data types for OpenCL objects. </a:t>
            </a:r>
          </a:p>
          <a:p>
            <a:pPr lvl="1"/>
            <a:r>
              <a:rPr lang="en-GB" altLang="zh-CN" dirty="0" err="1"/>
              <a:t>cl_platform_id</a:t>
            </a:r>
            <a:r>
              <a:rPr lang="en-GB" altLang="zh-CN" dirty="0"/>
              <a:t>, </a:t>
            </a:r>
            <a:r>
              <a:rPr lang="en-GB" altLang="zh-CN" dirty="0" err="1"/>
              <a:t>cl_device_id</a:t>
            </a:r>
            <a:r>
              <a:rPr lang="en-GB" altLang="zh-CN" dirty="0"/>
              <a:t>, </a:t>
            </a:r>
            <a:r>
              <a:rPr lang="en-GB" altLang="zh-CN" dirty="0" err="1"/>
              <a:t>cl_context</a:t>
            </a:r>
            <a:r>
              <a:rPr lang="en-GB" altLang="zh-CN" dirty="0"/>
              <a:t>, </a:t>
            </a:r>
            <a:r>
              <a:rPr lang="en-GB" altLang="zh-CN" dirty="0" err="1"/>
              <a:t>cl_command_queue</a:t>
            </a:r>
            <a:r>
              <a:rPr lang="en-GB" altLang="zh-CN" dirty="0"/>
              <a:t>, </a:t>
            </a:r>
            <a:r>
              <a:rPr lang="en-GB" altLang="zh-CN" dirty="0" err="1"/>
              <a:t>cl_mem</a:t>
            </a:r>
            <a:r>
              <a:rPr lang="en-GB" altLang="zh-CN" dirty="0"/>
              <a:t>, </a:t>
            </a:r>
            <a:r>
              <a:rPr lang="en-GB" altLang="zh-CN" dirty="0" err="1"/>
              <a:t>cl_program</a:t>
            </a:r>
            <a:r>
              <a:rPr lang="en-GB" altLang="zh-CN" dirty="0"/>
              <a:t>, </a:t>
            </a:r>
            <a:r>
              <a:rPr lang="en-GB" altLang="zh-CN" dirty="0" err="1"/>
              <a:t>cl_kernel</a:t>
            </a:r>
            <a:r>
              <a:rPr lang="en-GB" altLang="zh-CN" dirty="0"/>
              <a:t>, </a:t>
            </a:r>
            <a:r>
              <a:rPr lang="en-GB" altLang="zh-CN" dirty="0" err="1"/>
              <a:t>cl_event</a:t>
            </a:r>
            <a:r>
              <a:rPr lang="en-GB" altLang="zh-CN" dirty="0"/>
              <a:t>, and </a:t>
            </a:r>
            <a:r>
              <a:rPr lang="en-GB" altLang="zh-CN" dirty="0" err="1"/>
              <a:t>cl_sampler</a:t>
            </a:r>
            <a:r>
              <a:rPr lang="en-GB" altLang="zh-CN" dirty="0"/>
              <a:t>.</a:t>
            </a:r>
            <a:endParaRPr lang="zh-CN" altLang="en-US" dirty="0"/>
          </a:p>
        </p:txBody>
      </p:sp>
      <p:sp>
        <p:nvSpPr>
          <p:cNvPr id="3" name="标题 2"/>
          <p:cNvSpPr>
            <a:spLocks noGrp="1"/>
          </p:cNvSpPr>
          <p:nvPr>
            <p:ph type="title"/>
          </p:nvPr>
        </p:nvSpPr>
        <p:spPr/>
        <p:txBody>
          <a:bodyPr/>
          <a:lstStyle/>
          <a:p>
            <a:r>
              <a:rPr lang="en-US" altLang="zh-CN" sz="4000" dirty="0"/>
              <a:t>OpenCL Data Types</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en-GB" dirty="0"/>
              <a:t>Red or Blue</a:t>
            </a:r>
            <a:endParaRPr lang="en-GB" altLang="en-US" dirty="0"/>
          </a:p>
        </p:txBody>
      </p:sp>
      <p:pic>
        <p:nvPicPr>
          <p:cNvPr id="1186" name="Picture 162" descr="Mirroring reality … the blue pill will return Neo, played by Keanu Reeves, to life as it seems to be, while the red promises him the tru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0608" y="1530221"/>
            <a:ext cx="7679841" cy="46079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2155" y="4710850"/>
            <a:ext cx="1278294" cy="843293"/>
          </a:xfrm>
          <a:prstGeom prst="rect">
            <a:avLst/>
          </a:prstGeom>
          <a:noFill/>
          <a:extLst>
            <a:ext uri="{909E8E84-426E-40DD-AFC4-6F175D3DCCD1}">
              <a14:hiddenFill xmlns:a14="http://schemas.microsoft.com/office/drawing/2010/main">
                <a:solidFill>
                  <a:srgbClr val="FFFFFF"/>
                </a:solidFill>
              </a14:hiddenFill>
            </a:ext>
          </a:extLst>
        </p:spPr>
      </p:pic>
      <p:pic>
        <p:nvPicPr>
          <p:cNvPr id="7" name="内容占位符 6" descr="形状&#10;&#10;低可信度描述已自动生成"/>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384421" y="1530221"/>
            <a:ext cx="1553688" cy="1806270"/>
          </a:xfrm>
        </p:spPr>
      </p:pic>
      <p:pic>
        <p:nvPicPr>
          <p:cNvPr id="14" name="图片 13" descr="卡通人物&#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0608" y="4887035"/>
            <a:ext cx="955419" cy="58313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15340" y="1375410"/>
            <a:ext cx="6839983" cy="5419725"/>
          </a:xfrm>
        </p:spPr>
        <p:txBody>
          <a:bodyPr>
            <a:normAutofit fontScale="52500" lnSpcReduction="20000"/>
          </a:bodyPr>
          <a:lstStyle/>
          <a:p>
            <a:r>
              <a:rPr lang="en-GB" altLang="zh-CN" dirty="0"/>
              <a:t>OpenCL Platform Layer</a:t>
            </a:r>
          </a:p>
          <a:p>
            <a:pPr lvl="1"/>
            <a:r>
              <a:rPr lang="en-GB" altLang="zh-CN" dirty="0" err="1"/>
              <a:t>cl_int</a:t>
            </a:r>
            <a:r>
              <a:rPr lang="en-GB" altLang="zh-CN" dirty="0"/>
              <a:t> </a:t>
            </a:r>
            <a:r>
              <a:rPr lang="en-GB" altLang="zh-CN" dirty="0" err="1"/>
              <a:t>clGetPlatformIDs</a:t>
            </a:r>
            <a:r>
              <a:rPr lang="en-GB" altLang="zh-CN" dirty="0"/>
              <a:t>(…)</a:t>
            </a:r>
          </a:p>
          <a:p>
            <a:pPr lvl="1"/>
            <a:r>
              <a:rPr lang="en-GB" altLang="zh-CN" dirty="0" err="1"/>
              <a:t>cl_int</a:t>
            </a:r>
            <a:r>
              <a:rPr lang="en-GB" altLang="zh-CN" dirty="0"/>
              <a:t> </a:t>
            </a:r>
            <a:r>
              <a:rPr lang="en-GB" altLang="zh-CN" dirty="0" err="1"/>
              <a:t>clGetDeviceIDs</a:t>
            </a:r>
            <a:r>
              <a:rPr lang="en-GB" altLang="zh-CN" dirty="0"/>
              <a:t>(…)</a:t>
            </a:r>
          </a:p>
          <a:p>
            <a:pPr lvl="1"/>
            <a:r>
              <a:rPr lang="en-GB" altLang="zh-CN" dirty="0" err="1"/>
              <a:t>cl_context</a:t>
            </a:r>
            <a:r>
              <a:rPr lang="en-GB" altLang="zh-CN" dirty="0"/>
              <a:t> </a:t>
            </a:r>
            <a:r>
              <a:rPr lang="en-GB" altLang="zh-CN" dirty="0" err="1"/>
              <a:t>clCreateContext</a:t>
            </a:r>
            <a:r>
              <a:rPr lang="en-GB" altLang="zh-CN" dirty="0"/>
              <a:t> (…)</a:t>
            </a:r>
          </a:p>
          <a:p>
            <a:pPr lvl="1"/>
            <a:r>
              <a:rPr lang="en-GB" altLang="zh-CN" dirty="0" err="1"/>
              <a:t>cl_int</a:t>
            </a:r>
            <a:r>
              <a:rPr lang="en-GB" altLang="zh-CN" dirty="0"/>
              <a:t> </a:t>
            </a:r>
            <a:r>
              <a:rPr lang="en-GB" altLang="zh-CN" dirty="0" err="1"/>
              <a:t>clReleaseDevice</a:t>
            </a:r>
            <a:r>
              <a:rPr lang="en-GB" altLang="zh-CN" dirty="0"/>
              <a:t> (…)</a:t>
            </a:r>
          </a:p>
          <a:p>
            <a:pPr lvl="1"/>
            <a:r>
              <a:rPr lang="en-GB" altLang="zh-CN" dirty="0" err="1"/>
              <a:t>cl_int</a:t>
            </a:r>
            <a:r>
              <a:rPr lang="en-GB" altLang="zh-CN" dirty="0"/>
              <a:t> </a:t>
            </a:r>
            <a:r>
              <a:rPr lang="en-GB" altLang="zh-CN" dirty="0" err="1"/>
              <a:t>clReleaseContext</a:t>
            </a:r>
            <a:r>
              <a:rPr lang="en-GB" altLang="zh-CN" dirty="0"/>
              <a:t> (…)</a:t>
            </a:r>
          </a:p>
          <a:p>
            <a:r>
              <a:rPr lang="en-GB" altLang="zh-CN" dirty="0"/>
              <a:t>The OpenCL Runtime</a:t>
            </a:r>
          </a:p>
          <a:p>
            <a:pPr lvl="1"/>
            <a:r>
              <a:rPr lang="en-GB" altLang="zh-CN" dirty="0" err="1"/>
              <a:t>cl_command_queue</a:t>
            </a:r>
            <a:r>
              <a:rPr lang="en-GB" altLang="zh-CN" dirty="0"/>
              <a:t> </a:t>
            </a:r>
            <a:r>
              <a:rPr lang="en-GB" altLang="zh-CN" dirty="0" err="1"/>
              <a:t>clCreateCommandQueue</a:t>
            </a:r>
            <a:r>
              <a:rPr lang="en-GB" altLang="zh-CN" dirty="0"/>
              <a:t> (…)</a:t>
            </a:r>
          </a:p>
          <a:p>
            <a:pPr lvl="1"/>
            <a:r>
              <a:rPr lang="en-GB" altLang="zh-CN" dirty="0" err="1"/>
              <a:t>cl_int</a:t>
            </a:r>
            <a:r>
              <a:rPr lang="en-GB" altLang="zh-CN" dirty="0"/>
              <a:t> </a:t>
            </a:r>
            <a:r>
              <a:rPr lang="en-GB" altLang="zh-CN" dirty="0" err="1"/>
              <a:t>clReleaseCommandQueue</a:t>
            </a:r>
            <a:r>
              <a:rPr lang="en-GB" altLang="zh-CN" dirty="0"/>
              <a:t> (…)</a:t>
            </a:r>
          </a:p>
          <a:p>
            <a:r>
              <a:rPr lang="en-GB" altLang="zh-CN" dirty="0"/>
              <a:t>Buffer Objects</a:t>
            </a:r>
          </a:p>
          <a:p>
            <a:pPr lvl="1"/>
            <a:r>
              <a:rPr lang="en-GB" altLang="zh-CN" dirty="0" err="1"/>
              <a:t>cl_mem</a:t>
            </a:r>
            <a:r>
              <a:rPr lang="en-GB" altLang="zh-CN" dirty="0"/>
              <a:t> </a:t>
            </a:r>
            <a:r>
              <a:rPr lang="en-GB" altLang="zh-CN" dirty="0" err="1"/>
              <a:t>clCreateBuffer</a:t>
            </a:r>
            <a:r>
              <a:rPr lang="en-GB" altLang="zh-CN" dirty="0"/>
              <a:t> (…)</a:t>
            </a:r>
          </a:p>
          <a:p>
            <a:pPr lvl="1"/>
            <a:r>
              <a:rPr lang="en-GB" altLang="zh-CN" dirty="0" err="1"/>
              <a:t>cl_int</a:t>
            </a:r>
            <a:r>
              <a:rPr lang="en-GB" altLang="zh-CN" dirty="0"/>
              <a:t> </a:t>
            </a:r>
            <a:r>
              <a:rPr lang="en-GB" altLang="zh-CN" dirty="0" err="1"/>
              <a:t>clEnqueueReadBuffer</a:t>
            </a:r>
            <a:r>
              <a:rPr lang="en-GB" altLang="zh-CN" dirty="0"/>
              <a:t> (…)</a:t>
            </a:r>
          </a:p>
          <a:p>
            <a:pPr lvl="1"/>
            <a:r>
              <a:rPr lang="en-GB" altLang="zh-CN" dirty="0"/>
              <a:t>cl_int </a:t>
            </a:r>
            <a:r>
              <a:rPr lang="en-GB" altLang="zh-CN" dirty="0" err="1"/>
              <a:t>clEnqueueWriteBuffer</a:t>
            </a:r>
            <a:r>
              <a:rPr lang="en-GB" altLang="zh-CN" dirty="0"/>
              <a:t> (…)</a:t>
            </a:r>
          </a:p>
          <a:p>
            <a:pPr lvl="1"/>
            <a:r>
              <a:rPr lang="en-GB" altLang="zh-CN" dirty="0" err="1"/>
              <a:t>clReleaseMemObject</a:t>
            </a:r>
            <a:r>
              <a:rPr lang="en-GB" altLang="zh-CN" dirty="0"/>
              <a:t>(…) </a:t>
            </a:r>
          </a:p>
          <a:p>
            <a:r>
              <a:rPr lang="en-GB" altLang="zh-CN" dirty="0"/>
              <a:t>Program Objects</a:t>
            </a:r>
          </a:p>
          <a:p>
            <a:pPr lvl="1"/>
            <a:r>
              <a:rPr lang="en-GB" altLang="zh-CN" dirty="0"/>
              <a:t>cl_program clCreateProgramWithSource (</a:t>
            </a:r>
            <a:r>
              <a:rPr lang="en-US" altLang="en-GB" dirty="0"/>
              <a:t>...)</a:t>
            </a:r>
          </a:p>
          <a:p>
            <a:pPr lvl="1"/>
            <a:r>
              <a:rPr lang="en-GB" altLang="zh-CN" dirty="0"/>
              <a:t>cl_program clCreateProgramWithBinary (</a:t>
            </a:r>
            <a:r>
              <a:rPr lang="en-US" altLang="en-GB" dirty="0"/>
              <a:t>...)</a:t>
            </a:r>
          </a:p>
          <a:p>
            <a:pPr lvl="1"/>
            <a:r>
              <a:rPr lang="en-GB" altLang="zh-CN" dirty="0"/>
              <a:t>cl_int clBuildProgram</a:t>
            </a:r>
            <a:r>
              <a:rPr lang="en-US" altLang="en-GB" dirty="0"/>
              <a:t>(...)</a:t>
            </a:r>
            <a:endParaRPr lang="en-GB" altLang="zh-CN" dirty="0"/>
          </a:p>
          <a:p>
            <a:r>
              <a:rPr lang="en-GB" altLang="zh-CN" dirty="0"/>
              <a:t>Kernel and Event Objects</a:t>
            </a:r>
          </a:p>
          <a:p>
            <a:pPr lvl="1"/>
            <a:r>
              <a:rPr lang="en-US" altLang="zh-CN" dirty="0"/>
              <a:t>cl_kernel clCreateKernel (...)</a:t>
            </a:r>
          </a:p>
          <a:p>
            <a:pPr lvl="1"/>
            <a:r>
              <a:rPr lang="en-US" altLang="zh-CN" dirty="0"/>
              <a:t>cl_int clSetKernelArg (...)</a:t>
            </a:r>
          </a:p>
          <a:p>
            <a:pPr lvl="1"/>
            <a:r>
              <a:rPr lang="en-US" altLang="zh-CN" dirty="0"/>
              <a:t>cl_int clEnqueueNDRangeKernel (...)</a:t>
            </a:r>
          </a:p>
        </p:txBody>
      </p:sp>
      <p:sp>
        <p:nvSpPr>
          <p:cNvPr id="3" name="标题 2"/>
          <p:cNvSpPr>
            <a:spLocks noGrp="1"/>
          </p:cNvSpPr>
          <p:nvPr>
            <p:ph type="title"/>
          </p:nvPr>
        </p:nvSpPr>
        <p:spPr/>
        <p:txBody>
          <a:bodyPr/>
          <a:lstStyle/>
          <a:p>
            <a:r>
              <a:rPr lang="en-US" altLang="zh-CN" sz="4000" dirty="0"/>
              <a:t>API Functions</a:t>
            </a:r>
            <a:endParaRPr lang="zh-CN" altLang="en-US" dirty="0"/>
          </a:p>
        </p:txBody>
      </p:sp>
      <p:pic>
        <p:nvPicPr>
          <p:cNvPr id="5" name="图片 4"/>
          <p:cNvPicPr>
            <a:picLocks noChangeAspect="1"/>
          </p:cNvPicPr>
          <p:nvPr/>
        </p:nvPicPr>
        <p:blipFill>
          <a:blip r:embed="rId2"/>
          <a:stretch>
            <a:fillRect/>
          </a:stretch>
        </p:blipFill>
        <p:spPr>
          <a:xfrm>
            <a:off x="7655323" y="1452816"/>
            <a:ext cx="3151222" cy="4370576"/>
          </a:xfrm>
          <a:prstGeom prst="rect">
            <a:avLst/>
          </a:prstGeom>
        </p:spPr>
      </p:pic>
      <p:sp>
        <p:nvSpPr>
          <p:cNvPr id="6" name="文本框 5"/>
          <p:cNvSpPr txBox="1"/>
          <p:nvPr/>
        </p:nvSpPr>
        <p:spPr>
          <a:xfrm>
            <a:off x="7797111" y="5844141"/>
            <a:ext cx="2867645" cy="369332"/>
          </a:xfrm>
          <a:prstGeom prst="rect">
            <a:avLst/>
          </a:prstGeom>
          <a:noFill/>
        </p:spPr>
        <p:txBody>
          <a:bodyPr wrap="none" rtlCol="0">
            <a:spAutoFit/>
          </a:bodyPr>
          <a:lstStyle/>
          <a:p>
            <a:r>
              <a:rPr lang="en-US" altLang="zh-CN" dirty="0">
                <a:hlinkClick r:id="rId3"/>
              </a:rPr>
              <a:t>OpenCL 1.2 Reference Guide</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AAEE325-150B-4746-A082-3448264D68F8}"/>
              </a:ext>
            </a:extLst>
          </p:cNvPr>
          <p:cNvSpPr>
            <a:spLocks noGrp="1"/>
          </p:cNvSpPr>
          <p:nvPr>
            <p:ph idx="1"/>
          </p:nvPr>
        </p:nvSpPr>
        <p:spPr/>
        <p:txBody>
          <a:bodyPr>
            <a:normAutofit/>
          </a:bodyPr>
          <a:lstStyle/>
          <a:p>
            <a:r>
              <a:rPr lang="en-US" altLang="zh-CN" dirty="0"/>
              <a:t>A platform is a specific OpenCL implementation, for instance AMD APP, NVIDIA or Intel OpenCL. </a:t>
            </a:r>
          </a:p>
          <a:p>
            <a:pPr marL="0" indent="0">
              <a:buNone/>
            </a:pPr>
            <a:r>
              <a:rPr lang="en-GB" altLang="zh-CN" sz="2400" dirty="0">
                <a:solidFill>
                  <a:srgbClr val="FF0000"/>
                </a:solidFill>
              </a:rPr>
              <a:t>cl_int </a:t>
            </a:r>
            <a:r>
              <a:rPr lang="en-GB" altLang="zh-CN" sz="2400" dirty="0" err="1">
                <a:solidFill>
                  <a:srgbClr val="FF0000"/>
                </a:solidFill>
              </a:rPr>
              <a:t>clGetPlatformIDs</a:t>
            </a:r>
            <a:r>
              <a:rPr lang="en-GB" altLang="zh-CN" sz="2400" dirty="0">
                <a:solidFill>
                  <a:srgbClr val="FF0000"/>
                </a:solidFill>
              </a:rPr>
              <a:t> (</a:t>
            </a:r>
          </a:p>
          <a:p>
            <a:pPr marL="457200" lvl="1" indent="0">
              <a:buNone/>
            </a:pPr>
            <a:r>
              <a:rPr lang="en-GB" altLang="zh-CN" sz="2400" dirty="0">
                <a:solidFill>
                  <a:srgbClr val="FF0000"/>
                </a:solidFill>
              </a:rPr>
              <a:t>	</a:t>
            </a:r>
            <a:r>
              <a:rPr lang="en-GB" altLang="zh-CN" sz="2400" dirty="0" err="1">
                <a:solidFill>
                  <a:srgbClr val="FF0000"/>
                </a:solidFill>
              </a:rPr>
              <a:t>cl_uint</a:t>
            </a:r>
            <a:r>
              <a:rPr lang="en-GB" altLang="zh-CN" sz="2400" dirty="0">
                <a:solidFill>
                  <a:srgbClr val="FF0000"/>
                </a:solidFill>
              </a:rPr>
              <a:t> </a:t>
            </a:r>
            <a:r>
              <a:rPr lang="en-GB" altLang="zh-CN" sz="2400" dirty="0" err="1">
                <a:solidFill>
                  <a:srgbClr val="FF0000"/>
                </a:solidFill>
              </a:rPr>
              <a:t>num_entries</a:t>
            </a:r>
            <a:r>
              <a:rPr lang="en-GB" altLang="zh-CN" sz="2400" dirty="0">
                <a:solidFill>
                  <a:srgbClr val="FF0000"/>
                </a:solidFill>
              </a:rPr>
              <a:t>, </a:t>
            </a:r>
            <a:r>
              <a:rPr lang="en-GB" altLang="zh-CN" sz="2400" dirty="0"/>
              <a:t>	 </a:t>
            </a:r>
            <a:r>
              <a:rPr lang="en-GB" altLang="zh-CN" sz="2400" dirty="0">
                <a:solidFill>
                  <a:schemeClr val="tx2">
                    <a:lumMod val="50000"/>
                  </a:schemeClr>
                </a:solidFill>
              </a:rPr>
              <a:t>//</a:t>
            </a:r>
            <a:r>
              <a:rPr lang="en-US" altLang="zh-CN" sz="2400" dirty="0">
                <a:solidFill>
                  <a:schemeClr val="tx2">
                    <a:lumMod val="50000"/>
                  </a:schemeClr>
                </a:solidFill>
              </a:rPr>
              <a:t> number of platform can be added </a:t>
            </a:r>
            <a:r>
              <a:rPr lang="en-GB" altLang="zh-CN" sz="2400" dirty="0"/>
              <a:t>		</a:t>
            </a:r>
            <a:r>
              <a:rPr lang="en-GB" altLang="zh-CN" sz="2400" dirty="0" err="1">
                <a:solidFill>
                  <a:srgbClr val="FF0000"/>
                </a:solidFill>
              </a:rPr>
              <a:t>cl_platform_id</a:t>
            </a:r>
            <a:r>
              <a:rPr lang="en-GB" altLang="zh-CN" sz="2400" dirty="0">
                <a:solidFill>
                  <a:srgbClr val="FF0000"/>
                </a:solidFill>
              </a:rPr>
              <a:t> *platforms, 	 </a:t>
            </a:r>
            <a:r>
              <a:rPr lang="en-GB" altLang="zh-CN" sz="2400" dirty="0">
                <a:solidFill>
                  <a:schemeClr val="tx2">
                    <a:lumMod val="50000"/>
                  </a:schemeClr>
                </a:solidFill>
              </a:rPr>
              <a:t>// </a:t>
            </a:r>
            <a:r>
              <a:rPr lang="en-US" altLang="zh-CN" sz="2400" dirty="0">
                <a:solidFill>
                  <a:schemeClr val="tx2">
                    <a:lumMod val="50000"/>
                  </a:schemeClr>
                </a:solidFill>
              </a:rPr>
              <a:t>a list of found platforms</a:t>
            </a:r>
            <a:endParaRPr lang="en-GB" altLang="zh-CN" sz="2400" dirty="0">
              <a:solidFill>
                <a:schemeClr val="tx2">
                  <a:lumMod val="50000"/>
                </a:schemeClr>
              </a:solidFill>
            </a:endParaRPr>
          </a:p>
          <a:p>
            <a:pPr marL="457200" lvl="1" indent="0">
              <a:buNone/>
            </a:pPr>
            <a:r>
              <a:rPr lang="en-GB" altLang="zh-CN" sz="2400" dirty="0"/>
              <a:t>	</a:t>
            </a:r>
            <a:r>
              <a:rPr lang="en-GB" altLang="zh-CN" sz="2400" dirty="0" err="1">
                <a:solidFill>
                  <a:srgbClr val="FF0000"/>
                </a:solidFill>
              </a:rPr>
              <a:t>cl_uint</a:t>
            </a:r>
            <a:r>
              <a:rPr lang="en-GB" altLang="zh-CN" sz="2400" dirty="0">
                <a:solidFill>
                  <a:srgbClr val="FF0000"/>
                </a:solidFill>
              </a:rPr>
              <a:t> *</a:t>
            </a:r>
            <a:r>
              <a:rPr lang="en-GB" altLang="zh-CN" sz="2400" dirty="0" err="1">
                <a:solidFill>
                  <a:srgbClr val="FF0000"/>
                </a:solidFill>
              </a:rPr>
              <a:t>num_platforms</a:t>
            </a:r>
            <a:r>
              <a:rPr lang="en-GB" altLang="zh-CN" sz="2400" dirty="0">
                <a:solidFill>
                  <a:srgbClr val="FF0000"/>
                </a:solidFill>
              </a:rPr>
              <a:t>)</a:t>
            </a:r>
            <a:r>
              <a:rPr lang="en-GB" altLang="zh-CN" sz="2400" dirty="0"/>
              <a:t>	 </a:t>
            </a:r>
            <a:r>
              <a:rPr lang="en-GB" altLang="zh-CN" sz="2400" dirty="0">
                <a:solidFill>
                  <a:schemeClr val="tx2">
                    <a:lumMod val="50000"/>
                  </a:schemeClr>
                </a:solidFill>
              </a:rPr>
              <a:t>// </a:t>
            </a:r>
            <a:r>
              <a:rPr lang="en-US" altLang="zh-CN" sz="2400" dirty="0">
                <a:solidFill>
                  <a:schemeClr val="tx2">
                    <a:lumMod val="50000"/>
                  </a:schemeClr>
                </a:solidFill>
              </a:rPr>
              <a:t>number of platforms available</a:t>
            </a:r>
          </a:p>
          <a:p>
            <a:r>
              <a:rPr lang="en-GB" altLang="zh-CN" i="1" dirty="0" err="1"/>
              <a:t>num_entries</a:t>
            </a:r>
            <a:r>
              <a:rPr lang="en-GB" altLang="zh-CN" i="1" dirty="0"/>
              <a:t> </a:t>
            </a:r>
            <a:r>
              <a:rPr lang="en-GB" altLang="zh-CN" dirty="0"/>
              <a:t>can be set to NULL to query </a:t>
            </a:r>
            <a:r>
              <a:rPr lang="en-GB" altLang="zh-CN" i="1" dirty="0" err="1"/>
              <a:t>num_platforms</a:t>
            </a:r>
            <a:endParaRPr lang="en-GB" altLang="zh-CN" i="1" dirty="0"/>
          </a:p>
          <a:p>
            <a:r>
              <a:rPr lang="en-GB" altLang="zh-CN" i="1" dirty="0" err="1"/>
              <a:t>num_platforms</a:t>
            </a:r>
            <a:r>
              <a:rPr lang="en-GB" altLang="zh-CN" i="1" dirty="0"/>
              <a:t> </a:t>
            </a:r>
            <a:r>
              <a:rPr lang="en-GB" altLang="zh-CN" dirty="0"/>
              <a:t>can be set to NULL once </a:t>
            </a:r>
            <a:r>
              <a:rPr lang="en-GB" altLang="zh-CN" i="1" dirty="0" err="1"/>
              <a:t>num_entries</a:t>
            </a:r>
            <a:r>
              <a:rPr lang="en-GB" altLang="zh-CN" i="1" dirty="0"/>
              <a:t> </a:t>
            </a:r>
            <a:r>
              <a:rPr lang="en-GB" altLang="zh-CN" dirty="0"/>
              <a:t>is determined</a:t>
            </a:r>
            <a:endParaRPr lang="en-GB" altLang="zh-CN" i="1" dirty="0"/>
          </a:p>
        </p:txBody>
      </p:sp>
      <p:sp>
        <p:nvSpPr>
          <p:cNvPr id="3" name="标题 2">
            <a:extLst>
              <a:ext uri="{FF2B5EF4-FFF2-40B4-BE49-F238E27FC236}">
                <a16:creationId xmlns:a16="http://schemas.microsoft.com/office/drawing/2014/main" id="{FD42AC31-9E83-42E1-9592-80A01CEC481D}"/>
              </a:ext>
            </a:extLst>
          </p:cNvPr>
          <p:cNvSpPr>
            <a:spLocks noGrp="1"/>
          </p:cNvSpPr>
          <p:nvPr>
            <p:ph type="title"/>
          </p:nvPr>
        </p:nvSpPr>
        <p:spPr/>
        <p:txBody>
          <a:bodyPr/>
          <a:lstStyle/>
          <a:p>
            <a:r>
              <a:rPr lang="en-US" altLang="zh-CN" dirty="0"/>
              <a:t>OpenCL Platform</a:t>
            </a:r>
            <a:endParaRPr lang="zh-CN" altLang="en-US" dirty="0"/>
          </a:p>
        </p:txBody>
      </p:sp>
      <p:pic>
        <p:nvPicPr>
          <p:cNvPr id="7" name="Content Placeholder 107">
            <a:extLst>
              <a:ext uri="{FF2B5EF4-FFF2-40B4-BE49-F238E27FC236}">
                <a16:creationId xmlns:a16="http://schemas.microsoft.com/office/drawing/2014/main" id="{88510CD2-B5D4-4B7C-A4B9-6E77D7C3AF22}"/>
              </a:ext>
            </a:extLst>
          </p:cNvPr>
          <p:cNvPicPr>
            <a:picLocks/>
          </p:cNvPicPr>
          <p:nvPr/>
        </p:nvPicPr>
        <p:blipFill>
          <a:blip r:embed="rId2"/>
          <a:stretch>
            <a:fillRect/>
          </a:stretch>
        </p:blipFill>
        <p:spPr>
          <a:xfrm>
            <a:off x="9071924" y="5450508"/>
            <a:ext cx="1371747" cy="829454"/>
          </a:xfrm>
          <a:prstGeom prst="rect">
            <a:avLst/>
          </a:prstGeom>
          <a:noFill/>
          <a:ln w="9525">
            <a:noFill/>
          </a:ln>
        </p:spPr>
      </p:pic>
      <p:pic>
        <p:nvPicPr>
          <p:cNvPr id="8" name="Picture 5" descr="intel_BlueOnWhite_Logo">
            <a:extLst>
              <a:ext uri="{FF2B5EF4-FFF2-40B4-BE49-F238E27FC236}">
                <a16:creationId xmlns:a16="http://schemas.microsoft.com/office/drawing/2014/main" id="{697F32A3-8E65-4592-8B39-E412234A17DE}"/>
              </a:ext>
            </a:extLst>
          </p:cNvPr>
          <p:cNvPicPr>
            <a:picLocks noChangeAspect="1"/>
          </p:cNvPicPr>
          <p:nvPr/>
        </p:nvPicPr>
        <p:blipFill>
          <a:blip r:embed="rId3"/>
          <a:stretch>
            <a:fillRect/>
          </a:stretch>
        </p:blipFill>
        <p:spPr>
          <a:xfrm>
            <a:off x="5829760" y="5450508"/>
            <a:ext cx="1010900" cy="768177"/>
          </a:xfrm>
          <a:prstGeom prst="rect">
            <a:avLst/>
          </a:prstGeom>
          <a:noFill/>
          <a:ln w="9525">
            <a:noFill/>
          </a:ln>
        </p:spPr>
      </p:pic>
      <p:pic>
        <p:nvPicPr>
          <p:cNvPr id="9" name="图片 8" descr="卡通人物&#10;&#10;低可信度描述已自动生成">
            <a:extLst>
              <a:ext uri="{FF2B5EF4-FFF2-40B4-BE49-F238E27FC236}">
                <a16:creationId xmlns:a16="http://schemas.microsoft.com/office/drawing/2014/main" id="{AC271F0F-AD42-4F67-A13E-9AC9FB9DA1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7695" y="5558565"/>
            <a:ext cx="955419" cy="583134"/>
          </a:xfrm>
          <a:prstGeom prst="rect">
            <a:avLst/>
          </a:prstGeom>
        </p:spPr>
      </p:pic>
      <p:sp>
        <p:nvSpPr>
          <p:cNvPr id="11" name="文本框 10">
            <a:extLst>
              <a:ext uri="{FF2B5EF4-FFF2-40B4-BE49-F238E27FC236}">
                <a16:creationId xmlns:a16="http://schemas.microsoft.com/office/drawing/2014/main" id="{9A2A97D4-6391-4668-B1C5-840E5AD8EF6F}"/>
              </a:ext>
            </a:extLst>
          </p:cNvPr>
          <p:cNvSpPr txBox="1"/>
          <p:nvPr/>
        </p:nvSpPr>
        <p:spPr>
          <a:xfrm>
            <a:off x="5486400" y="5649496"/>
            <a:ext cx="443345" cy="369332"/>
          </a:xfrm>
          <a:prstGeom prst="rect">
            <a:avLst/>
          </a:prstGeom>
          <a:noFill/>
        </p:spPr>
        <p:txBody>
          <a:bodyPr wrap="square">
            <a:spAutoFit/>
          </a:bodyPr>
          <a:lstStyle/>
          <a:p>
            <a:r>
              <a:rPr lang="en-GB" altLang="zh-CN" dirty="0"/>
              <a:t>#1</a:t>
            </a:r>
            <a:endParaRPr lang="en-US" altLang="zh-CN" dirty="0"/>
          </a:p>
        </p:txBody>
      </p:sp>
      <p:sp>
        <p:nvSpPr>
          <p:cNvPr id="12" name="文本框 11">
            <a:extLst>
              <a:ext uri="{FF2B5EF4-FFF2-40B4-BE49-F238E27FC236}">
                <a16:creationId xmlns:a16="http://schemas.microsoft.com/office/drawing/2014/main" id="{1C4C3BF4-AF7B-4738-BB5F-680AC867D397}"/>
              </a:ext>
            </a:extLst>
          </p:cNvPr>
          <p:cNvSpPr txBox="1"/>
          <p:nvPr/>
        </p:nvSpPr>
        <p:spPr>
          <a:xfrm>
            <a:off x="7056725" y="5649496"/>
            <a:ext cx="443345" cy="369332"/>
          </a:xfrm>
          <a:prstGeom prst="rect">
            <a:avLst/>
          </a:prstGeom>
          <a:noFill/>
        </p:spPr>
        <p:txBody>
          <a:bodyPr wrap="square">
            <a:spAutoFit/>
          </a:bodyPr>
          <a:lstStyle/>
          <a:p>
            <a:r>
              <a:rPr lang="en-GB" altLang="zh-CN" dirty="0"/>
              <a:t>#2</a:t>
            </a:r>
            <a:endParaRPr lang="en-US" altLang="zh-CN" dirty="0"/>
          </a:p>
        </p:txBody>
      </p:sp>
      <p:sp>
        <p:nvSpPr>
          <p:cNvPr id="13" name="文本框 12">
            <a:extLst>
              <a:ext uri="{FF2B5EF4-FFF2-40B4-BE49-F238E27FC236}">
                <a16:creationId xmlns:a16="http://schemas.microsoft.com/office/drawing/2014/main" id="{C732DAC6-F815-4128-BC4E-227116D8064B}"/>
              </a:ext>
            </a:extLst>
          </p:cNvPr>
          <p:cNvSpPr txBox="1"/>
          <p:nvPr/>
        </p:nvSpPr>
        <p:spPr>
          <a:xfrm>
            <a:off x="8843535" y="5649496"/>
            <a:ext cx="443345" cy="369332"/>
          </a:xfrm>
          <a:prstGeom prst="rect">
            <a:avLst/>
          </a:prstGeom>
          <a:noFill/>
        </p:spPr>
        <p:txBody>
          <a:bodyPr wrap="square">
            <a:spAutoFit/>
          </a:bodyPr>
          <a:lstStyle/>
          <a:p>
            <a:r>
              <a:rPr lang="en-GB" altLang="zh-CN" dirty="0"/>
              <a:t>#3</a:t>
            </a:r>
            <a:endParaRPr lang="en-US" altLang="zh-CN" dirty="0"/>
          </a:p>
        </p:txBody>
      </p:sp>
    </p:spTree>
    <p:extLst>
      <p:ext uri="{BB962C8B-B14F-4D97-AF65-F5344CB8AC3E}">
        <p14:creationId xmlns:p14="http://schemas.microsoft.com/office/powerpoint/2010/main" val="3569836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4B7DC55-C990-4259-ACD6-262642E80E8F}"/>
              </a:ext>
            </a:extLst>
          </p:cNvPr>
          <p:cNvSpPr>
            <a:spLocks noGrp="1"/>
          </p:cNvSpPr>
          <p:nvPr>
            <p:ph idx="1"/>
          </p:nvPr>
        </p:nvSpPr>
        <p:spPr>
          <a:xfrm>
            <a:off x="815414" y="1530221"/>
            <a:ext cx="7663568" cy="4990652"/>
          </a:xfrm>
        </p:spPr>
        <p:txBody>
          <a:bodyPr>
            <a:normAutofit fontScale="62500" lnSpcReduction="20000"/>
          </a:bodyPr>
          <a:lstStyle/>
          <a:p>
            <a:r>
              <a:rPr lang="en-US" altLang="zh-CN" dirty="0"/>
              <a:t>The devices are the actual processors (CPU, GPU etc.) that perform computational operations.</a:t>
            </a:r>
          </a:p>
          <a:p>
            <a:pPr marL="0" indent="0">
              <a:buNone/>
            </a:pPr>
            <a:r>
              <a:rPr lang="en-GB" altLang="zh-CN" dirty="0">
                <a:solidFill>
                  <a:srgbClr val="FF0000"/>
                </a:solidFill>
              </a:rPr>
              <a:t>cl_int </a:t>
            </a:r>
            <a:r>
              <a:rPr lang="en-GB" altLang="zh-CN" dirty="0" err="1">
                <a:solidFill>
                  <a:srgbClr val="FF0000"/>
                </a:solidFill>
              </a:rPr>
              <a:t>clGetDeviceIDs</a:t>
            </a:r>
            <a:r>
              <a:rPr lang="en-GB" altLang="zh-CN" dirty="0">
                <a:solidFill>
                  <a:srgbClr val="FF0000"/>
                </a:solidFill>
              </a:rPr>
              <a:t>(</a:t>
            </a:r>
          </a:p>
          <a:p>
            <a:pPr marL="0" indent="0">
              <a:buNone/>
            </a:pPr>
            <a:r>
              <a:rPr lang="en-GB" altLang="zh-CN" dirty="0"/>
              <a:t>	</a:t>
            </a:r>
            <a:r>
              <a:rPr lang="en-GB" altLang="zh-CN" dirty="0" err="1">
                <a:solidFill>
                  <a:srgbClr val="FF0000"/>
                </a:solidFill>
              </a:rPr>
              <a:t>cl_platform_id</a:t>
            </a:r>
            <a:r>
              <a:rPr lang="en-GB" altLang="zh-CN" dirty="0">
                <a:solidFill>
                  <a:srgbClr val="FF0000"/>
                </a:solidFill>
              </a:rPr>
              <a:t> platform, </a:t>
            </a:r>
            <a:r>
              <a:rPr lang="en-GB" altLang="zh-CN" dirty="0"/>
              <a:t>	</a:t>
            </a:r>
            <a:r>
              <a:rPr lang="en-GB" altLang="zh-CN" sz="2600" dirty="0">
                <a:solidFill>
                  <a:schemeClr val="tx2">
                    <a:lumMod val="50000"/>
                  </a:schemeClr>
                </a:solidFill>
              </a:rPr>
              <a:t>// </a:t>
            </a:r>
            <a:r>
              <a:rPr lang="en-US" altLang="zh-CN" sz="2600" dirty="0">
                <a:solidFill>
                  <a:schemeClr val="tx2">
                    <a:lumMod val="50000"/>
                  </a:schemeClr>
                </a:solidFill>
              </a:rPr>
              <a:t>platform from </a:t>
            </a:r>
            <a:r>
              <a:rPr lang="en-US" altLang="zh-CN" sz="2600" dirty="0" err="1">
                <a:solidFill>
                  <a:schemeClr val="tx2">
                    <a:lumMod val="50000"/>
                  </a:schemeClr>
                </a:solidFill>
              </a:rPr>
              <a:t>clGetPlatformIDs</a:t>
            </a:r>
            <a:endParaRPr lang="en-GB" altLang="zh-CN" sz="2600" dirty="0">
              <a:solidFill>
                <a:schemeClr val="tx2">
                  <a:lumMod val="50000"/>
                </a:schemeClr>
              </a:solidFill>
            </a:endParaRPr>
          </a:p>
          <a:p>
            <a:pPr marL="0" indent="0">
              <a:buNone/>
            </a:pPr>
            <a:r>
              <a:rPr lang="en-GB" altLang="zh-CN" dirty="0"/>
              <a:t>	</a:t>
            </a:r>
            <a:r>
              <a:rPr lang="en-GB" altLang="zh-CN" dirty="0" err="1">
                <a:solidFill>
                  <a:srgbClr val="FF0000"/>
                </a:solidFill>
              </a:rPr>
              <a:t>cl_device_type</a:t>
            </a:r>
            <a:r>
              <a:rPr lang="en-GB" altLang="zh-CN" dirty="0">
                <a:solidFill>
                  <a:srgbClr val="FF0000"/>
                </a:solidFill>
              </a:rPr>
              <a:t> </a:t>
            </a:r>
            <a:r>
              <a:rPr lang="en-GB" altLang="zh-CN" dirty="0" err="1">
                <a:solidFill>
                  <a:srgbClr val="FF0000"/>
                </a:solidFill>
              </a:rPr>
              <a:t>device_type</a:t>
            </a:r>
            <a:r>
              <a:rPr lang="en-GB" altLang="zh-CN" dirty="0">
                <a:solidFill>
                  <a:srgbClr val="FF0000"/>
                </a:solidFill>
              </a:rPr>
              <a:t>, </a:t>
            </a:r>
            <a:r>
              <a:rPr lang="en-GB" altLang="zh-CN" sz="2600" dirty="0">
                <a:solidFill>
                  <a:schemeClr val="tx2">
                    <a:lumMod val="50000"/>
                  </a:schemeClr>
                </a:solidFill>
              </a:rPr>
              <a:t>// </a:t>
            </a:r>
            <a:r>
              <a:rPr lang="en-US" altLang="zh-CN" sz="2600" dirty="0">
                <a:solidFill>
                  <a:schemeClr val="tx2">
                    <a:lumMod val="50000"/>
                  </a:schemeClr>
                </a:solidFill>
              </a:rPr>
              <a:t>the type of OpenCL device</a:t>
            </a:r>
            <a:endParaRPr lang="en-GB" altLang="zh-CN" sz="2600" dirty="0">
              <a:solidFill>
                <a:schemeClr val="tx2">
                  <a:lumMod val="50000"/>
                </a:schemeClr>
              </a:solidFill>
            </a:endParaRPr>
          </a:p>
          <a:p>
            <a:pPr marL="0" indent="0">
              <a:buNone/>
            </a:pPr>
            <a:r>
              <a:rPr lang="en-GB" altLang="zh-CN" dirty="0"/>
              <a:t>	</a:t>
            </a:r>
            <a:r>
              <a:rPr lang="en-GB" altLang="zh-CN" dirty="0" err="1">
                <a:solidFill>
                  <a:srgbClr val="FF0000"/>
                </a:solidFill>
              </a:rPr>
              <a:t>cl_uint</a:t>
            </a:r>
            <a:r>
              <a:rPr lang="en-GB" altLang="zh-CN" dirty="0">
                <a:solidFill>
                  <a:srgbClr val="FF0000"/>
                </a:solidFill>
              </a:rPr>
              <a:t> </a:t>
            </a:r>
            <a:r>
              <a:rPr lang="en-GB" altLang="zh-CN" dirty="0" err="1">
                <a:solidFill>
                  <a:srgbClr val="FF0000"/>
                </a:solidFill>
              </a:rPr>
              <a:t>num_entries</a:t>
            </a:r>
            <a:r>
              <a:rPr lang="en-GB" altLang="zh-CN" dirty="0">
                <a:solidFill>
                  <a:srgbClr val="FF0000"/>
                </a:solidFill>
              </a:rPr>
              <a:t>, 	</a:t>
            </a:r>
            <a:r>
              <a:rPr lang="en-GB" altLang="zh-CN" sz="2600" dirty="0">
                <a:solidFill>
                  <a:schemeClr val="tx2">
                    <a:lumMod val="50000"/>
                  </a:schemeClr>
                </a:solidFill>
              </a:rPr>
              <a:t>// </a:t>
            </a:r>
            <a:r>
              <a:rPr lang="en-US" altLang="zh-CN" sz="2600" dirty="0">
                <a:solidFill>
                  <a:schemeClr val="tx2">
                    <a:lumMod val="50000"/>
                  </a:schemeClr>
                </a:solidFill>
              </a:rPr>
              <a:t>number of device can be added</a:t>
            </a:r>
            <a:endParaRPr lang="en-GB" altLang="zh-CN" sz="2600" dirty="0">
              <a:solidFill>
                <a:schemeClr val="tx2">
                  <a:lumMod val="50000"/>
                </a:schemeClr>
              </a:solidFill>
            </a:endParaRPr>
          </a:p>
          <a:p>
            <a:pPr marL="0" indent="0">
              <a:buNone/>
            </a:pPr>
            <a:r>
              <a:rPr lang="en-GB" altLang="zh-CN" dirty="0"/>
              <a:t>	</a:t>
            </a:r>
            <a:r>
              <a:rPr lang="en-GB" altLang="zh-CN" dirty="0" err="1">
                <a:solidFill>
                  <a:srgbClr val="FF0000"/>
                </a:solidFill>
              </a:rPr>
              <a:t>cl_device_id</a:t>
            </a:r>
            <a:r>
              <a:rPr lang="en-GB" altLang="zh-CN" dirty="0">
                <a:solidFill>
                  <a:srgbClr val="FF0000"/>
                </a:solidFill>
              </a:rPr>
              <a:t>* devices, </a:t>
            </a:r>
            <a:r>
              <a:rPr lang="en-GB" altLang="zh-CN" dirty="0"/>
              <a:t>	</a:t>
            </a:r>
            <a:r>
              <a:rPr lang="en-GB" altLang="zh-CN" sz="2600" dirty="0">
                <a:solidFill>
                  <a:schemeClr val="tx2">
                    <a:lumMod val="50000"/>
                  </a:schemeClr>
                </a:solidFill>
              </a:rPr>
              <a:t>// list of OpenCL devices</a:t>
            </a:r>
          </a:p>
          <a:p>
            <a:pPr marL="0" indent="0">
              <a:buNone/>
            </a:pPr>
            <a:r>
              <a:rPr lang="en-GB" altLang="zh-CN" dirty="0"/>
              <a:t>	</a:t>
            </a:r>
            <a:r>
              <a:rPr lang="en-GB" altLang="zh-CN" dirty="0" err="1">
                <a:solidFill>
                  <a:srgbClr val="FF0000"/>
                </a:solidFill>
              </a:rPr>
              <a:t>cl_uint</a:t>
            </a:r>
            <a:r>
              <a:rPr lang="en-GB" altLang="zh-CN" dirty="0">
                <a:solidFill>
                  <a:srgbClr val="FF0000"/>
                </a:solidFill>
              </a:rPr>
              <a:t>* </a:t>
            </a:r>
            <a:r>
              <a:rPr lang="en-GB" altLang="zh-CN" dirty="0" err="1">
                <a:solidFill>
                  <a:srgbClr val="FF0000"/>
                </a:solidFill>
              </a:rPr>
              <a:t>num_devices</a:t>
            </a:r>
            <a:r>
              <a:rPr lang="en-GB" altLang="zh-CN" dirty="0">
                <a:solidFill>
                  <a:srgbClr val="FF0000"/>
                </a:solidFill>
              </a:rPr>
              <a:t>); </a:t>
            </a:r>
            <a:r>
              <a:rPr lang="en-GB" altLang="zh-CN" dirty="0"/>
              <a:t>	</a:t>
            </a:r>
            <a:r>
              <a:rPr lang="en-GB" altLang="zh-CN" sz="2600" dirty="0">
                <a:solidFill>
                  <a:schemeClr val="tx2">
                    <a:lumMod val="50000"/>
                  </a:schemeClr>
                </a:solidFill>
              </a:rPr>
              <a:t>// </a:t>
            </a:r>
            <a:r>
              <a:rPr lang="en-US" altLang="zh-CN" sz="2600" dirty="0">
                <a:solidFill>
                  <a:schemeClr val="tx2">
                    <a:lumMod val="50000"/>
                  </a:schemeClr>
                </a:solidFill>
              </a:rPr>
              <a:t>number of available OpenCL devices</a:t>
            </a:r>
          </a:p>
          <a:p>
            <a:r>
              <a:rPr lang="en-US" altLang="zh-CN" i="1" dirty="0" err="1"/>
              <a:t>device_type</a:t>
            </a:r>
            <a:r>
              <a:rPr lang="en-US" altLang="zh-CN" dirty="0"/>
              <a:t>:</a:t>
            </a:r>
          </a:p>
          <a:p>
            <a:pPr lvl="1"/>
            <a:r>
              <a:rPr lang="en-GB" altLang="zh-CN" dirty="0"/>
              <a:t>CL_​DEVICE_​TYPE_​CPU</a:t>
            </a:r>
          </a:p>
          <a:p>
            <a:pPr lvl="1"/>
            <a:r>
              <a:rPr lang="en-GB" altLang="zh-CN" dirty="0"/>
              <a:t>CL_​DEVICE_​TYPE_​GPU</a:t>
            </a:r>
          </a:p>
          <a:p>
            <a:pPr lvl="1"/>
            <a:r>
              <a:rPr lang="en-GB" altLang="zh-CN" dirty="0"/>
              <a:t>CL_​DEVICE_​TYPE_​ACCELERATOR</a:t>
            </a:r>
          </a:p>
          <a:p>
            <a:pPr lvl="1"/>
            <a:r>
              <a:rPr lang="en-GB" altLang="zh-CN" dirty="0"/>
              <a:t>CL_​DEVICE_​TYPE_​CUSTOM</a:t>
            </a:r>
          </a:p>
          <a:p>
            <a:pPr lvl="1"/>
            <a:r>
              <a:rPr lang="en-GB" altLang="zh-CN" dirty="0"/>
              <a:t>CL_​DEVICE_​TYPE_​DEFAULT</a:t>
            </a:r>
          </a:p>
          <a:p>
            <a:pPr lvl="1"/>
            <a:r>
              <a:rPr lang="en-GB" altLang="zh-CN" dirty="0"/>
              <a:t>CL_​DEVICE_​TYPE_​ALL</a:t>
            </a:r>
          </a:p>
          <a:p>
            <a:r>
              <a:rPr lang="en-GB" altLang="zh-CN" i="1" dirty="0" err="1"/>
              <a:t>num_entries</a:t>
            </a:r>
            <a:r>
              <a:rPr lang="en-GB" altLang="zh-CN" i="1" dirty="0"/>
              <a:t> </a:t>
            </a:r>
            <a:r>
              <a:rPr lang="en-GB" altLang="zh-CN" dirty="0"/>
              <a:t>can be NULL for querying </a:t>
            </a:r>
            <a:r>
              <a:rPr lang="en-GB" altLang="zh-CN" i="1" dirty="0" err="1"/>
              <a:t>num_devices</a:t>
            </a:r>
            <a:endParaRPr lang="en-GB" altLang="zh-CN" i="1" dirty="0"/>
          </a:p>
          <a:p>
            <a:r>
              <a:rPr lang="en-GB" altLang="zh-CN" i="1" dirty="0" err="1"/>
              <a:t>num_devices</a:t>
            </a:r>
            <a:r>
              <a:rPr lang="en-GB" altLang="zh-CN" i="1" dirty="0"/>
              <a:t> </a:t>
            </a:r>
            <a:r>
              <a:rPr lang="en-GB" altLang="zh-CN" dirty="0"/>
              <a:t>can be NULL once </a:t>
            </a:r>
            <a:r>
              <a:rPr lang="en-GB" altLang="zh-CN" i="1" dirty="0" err="1"/>
              <a:t>num_entries</a:t>
            </a:r>
            <a:r>
              <a:rPr lang="en-GB" altLang="zh-CN" i="1" dirty="0"/>
              <a:t> </a:t>
            </a:r>
            <a:r>
              <a:rPr lang="en-GB" altLang="zh-CN" dirty="0"/>
              <a:t>is determined</a:t>
            </a:r>
            <a:endParaRPr lang="zh-CN" altLang="en-US" dirty="0"/>
          </a:p>
        </p:txBody>
      </p:sp>
      <p:sp>
        <p:nvSpPr>
          <p:cNvPr id="3" name="标题 2">
            <a:extLst>
              <a:ext uri="{FF2B5EF4-FFF2-40B4-BE49-F238E27FC236}">
                <a16:creationId xmlns:a16="http://schemas.microsoft.com/office/drawing/2014/main" id="{B9D08365-9602-4EC6-806F-C6913315912B}"/>
              </a:ext>
            </a:extLst>
          </p:cNvPr>
          <p:cNvSpPr>
            <a:spLocks noGrp="1"/>
          </p:cNvSpPr>
          <p:nvPr>
            <p:ph type="title"/>
          </p:nvPr>
        </p:nvSpPr>
        <p:spPr/>
        <p:txBody>
          <a:bodyPr/>
          <a:lstStyle/>
          <a:p>
            <a:r>
              <a:rPr lang="en-GB" altLang="zh-CN" dirty="0"/>
              <a:t>OpenCL Device</a:t>
            </a:r>
            <a:endParaRPr lang="zh-CN" altLang="en-US" dirty="0"/>
          </a:p>
        </p:txBody>
      </p:sp>
      <p:pic>
        <p:nvPicPr>
          <p:cNvPr id="4" name="Picture 5" descr="intel_BlueOnWhite_Logo">
            <a:extLst>
              <a:ext uri="{FF2B5EF4-FFF2-40B4-BE49-F238E27FC236}">
                <a16:creationId xmlns:a16="http://schemas.microsoft.com/office/drawing/2014/main" id="{A3AC2688-61EA-45AE-816F-86A748A73C5A}"/>
              </a:ext>
            </a:extLst>
          </p:cNvPr>
          <p:cNvPicPr>
            <a:picLocks noChangeAspect="1"/>
          </p:cNvPicPr>
          <p:nvPr/>
        </p:nvPicPr>
        <p:blipFill>
          <a:blip r:embed="rId2"/>
          <a:stretch>
            <a:fillRect/>
          </a:stretch>
        </p:blipFill>
        <p:spPr>
          <a:xfrm>
            <a:off x="9246262" y="3323540"/>
            <a:ext cx="1193754" cy="907127"/>
          </a:xfrm>
          <a:prstGeom prst="rect">
            <a:avLst/>
          </a:prstGeom>
          <a:noFill/>
          <a:ln w="9525">
            <a:noFill/>
          </a:ln>
        </p:spPr>
      </p:pic>
      <p:pic>
        <p:nvPicPr>
          <p:cNvPr id="7" name="图片 6">
            <a:extLst>
              <a:ext uri="{FF2B5EF4-FFF2-40B4-BE49-F238E27FC236}">
                <a16:creationId xmlns:a16="http://schemas.microsoft.com/office/drawing/2014/main" id="{4BCB27E0-6A83-40DB-A648-6394D3C9C879}"/>
              </a:ext>
            </a:extLst>
          </p:cNvPr>
          <p:cNvPicPr>
            <a:picLocks noChangeAspect="1"/>
          </p:cNvPicPr>
          <p:nvPr/>
        </p:nvPicPr>
        <p:blipFill>
          <a:blip r:embed="rId3"/>
          <a:stretch>
            <a:fillRect/>
          </a:stretch>
        </p:blipFill>
        <p:spPr>
          <a:xfrm>
            <a:off x="7851746" y="4389098"/>
            <a:ext cx="1934403" cy="1319163"/>
          </a:xfrm>
          <a:prstGeom prst="rect">
            <a:avLst/>
          </a:prstGeom>
        </p:spPr>
      </p:pic>
      <p:pic>
        <p:nvPicPr>
          <p:cNvPr id="9" name="图片 8">
            <a:extLst>
              <a:ext uri="{FF2B5EF4-FFF2-40B4-BE49-F238E27FC236}">
                <a16:creationId xmlns:a16="http://schemas.microsoft.com/office/drawing/2014/main" id="{79C49893-92BF-4875-A518-2FCBBBFFE386}"/>
              </a:ext>
            </a:extLst>
          </p:cNvPr>
          <p:cNvPicPr>
            <a:picLocks noChangeAspect="1"/>
          </p:cNvPicPr>
          <p:nvPr/>
        </p:nvPicPr>
        <p:blipFill>
          <a:blip r:embed="rId4"/>
          <a:stretch>
            <a:fillRect/>
          </a:stretch>
        </p:blipFill>
        <p:spPr>
          <a:xfrm>
            <a:off x="10227326" y="4421281"/>
            <a:ext cx="1492897" cy="2021311"/>
          </a:xfrm>
          <a:prstGeom prst="rect">
            <a:avLst/>
          </a:prstGeom>
        </p:spPr>
      </p:pic>
      <p:sp>
        <p:nvSpPr>
          <p:cNvPr id="10" name="文本框 9">
            <a:extLst>
              <a:ext uri="{FF2B5EF4-FFF2-40B4-BE49-F238E27FC236}">
                <a16:creationId xmlns:a16="http://schemas.microsoft.com/office/drawing/2014/main" id="{145E2953-F564-4462-B8F5-E618312CCE26}"/>
              </a:ext>
            </a:extLst>
          </p:cNvPr>
          <p:cNvSpPr txBox="1"/>
          <p:nvPr/>
        </p:nvSpPr>
        <p:spPr>
          <a:xfrm>
            <a:off x="7966055" y="4072236"/>
            <a:ext cx="1781257" cy="369332"/>
          </a:xfrm>
          <a:prstGeom prst="rect">
            <a:avLst/>
          </a:prstGeom>
          <a:noFill/>
        </p:spPr>
        <p:txBody>
          <a:bodyPr wrap="none" rtlCol="0">
            <a:spAutoFit/>
          </a:bodyPr>
          <a:lstStyle/>
          <a:p>
            <a:r>
              <a:rPr lang="en-GB" altLang="zh-CN" dirty="0"/>
              <a:t>#1 Gen 12th CPU</a:t>
            </a:r>
            <a:endParaRPr lang="zh-CN" altLang="en-US" dirty="0"/>
          </a:p>
        </p:txBody>
      </p:sp>
      <p:sp>
        <p:nvSpPr>
          <p:cNvPr id="11" name="文本框 10">
            <a:extLst>
              <a:ext uri="{FF2B5EF4-FFF2-40B4-BE49-F238E27FC236}">
                <a16:creationId xmlns:a16="http://schemas.microsoft.com/office/drawing/2014/main" id="{523327CE-A80D-4964-9F51-E1AFE9B15809}"/>
              </a:ext>
            </a:extLst>
          </p:cNvPr>
          <p:cNvSpPr txBox="1"/>
          <p:nvPr/>
        </p:nvSpPr>
        <p:spPr>
          <a:xfrm>
            <a:off x="10317847" y="4072236"/>
            <a:ext cx="1166088" cy="369332"/>
          </a:xfrm>
          <a:prstGeom prst="rect">
            <a:avLst/>
          </a:prstGeom>
          <a:noFill/>
        </p:spPr>
        <p:txBody>
          <a:bodyPr wrap="none" rtlCol="0">
            <a:spAutoFit/>
          </a:bodyPr>
          <a:lstStyle/>
          <a:p>
            <a:r>
              <a:rPr lang="en-GB" altLang="zh-CN" dirty="0"/>
              <a:t>#2 Xe GPU</a:t>
            </a:r>
            <a:endParaRPr lang="zh-CN" altLang="en-US" dirty="0"/>
          </a:p>
        </p:txBody>
      </p:sp>
      <p:pic>
        <p:nvPicPr>
          <p:cNvPr id="12" name="Content Placeholder 107">
            <a:extLst>
              <a:ext uri="{FF2B5EF4-FFF2-40B4-BE49-F238E27FC236}">
                <a16:creationId xmlns:a16="http://schemas.microsoft.com/office/drawing/2014/main" id="{0AB9C297-EF02-4AB8-92C0-245897D430EA}"/>
              </a:ext>
            </a:extLst>
          </p:cNvPr>
          <p:cNvPicPr>
            <a:picLocks/>
          </p:cNvPicPr>
          <p:nvPr/>
        </p:nvPicPr>
        <p:blipFill>
          <a:blip r:embed="rId5"/>
          <a:stretch>
            <a:fillRect/>
          </a:stretch>
        </p:blipFill>
        <p:spPr>
          <a:xfrm>
            <a:off x="9140414" y="1302337"/>
            <a:ext cx="1371747" cy="829454"/>
          </a:xfrm>
          <a:prstGeom prst="rect">
            <a:avLst/>
          </a:prstGeom>
          <a:noFill/>
          <a:ln w="9525">
            <a:noFill/>
          </a:ln>
        </p:spPr>
      </p:pic>
      <p:pic>
        <p:nvPicPr>
          <p:cNvPr id="1028" name="Picture 4" descr="GeForce RTX 3090 Graphics Card | NVIDIA">
            <a:extLst>
              <a:ext uri="{FF2B5EF4-FFF2-40B4-BE49-F238E27FC236}">
                <a16:creationId xmlns:a16="http://schemas.microsoft.com/office/drawing/2014/main" id="{3EB5C45A-58B1-4671-9FF9-DE957123FB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163" y="2157682"/>
            <a:ext cx="1781555" cy="11877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GeForce RTX 3090 Graphics Card | NVIDIA">
            <a:extLst>
              <a:ext uri="{FF2B5EF4-FFF2-40B4-BE49-F238E27FC236}">
                <a16:creationId xmlns:a16="http://schemas.microsoft.com/office/drawing/2014/main" id="{C189C7BC-4348-4DCA-AF0A-9FCBB00383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8668" y="2172254"/>
            <a:ext cx="1781555" cy="1187704"/>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3F861F96-2C8B-4F96-A545-26ACA95F2A48}"/>
              </a:ext>
            </a:extLst>
          </p:cNvPr>
          <p:cNvSpPr txBox="1"/>
          <p:nvPr/>
        </p:nvSpPr>
        <p:spPr>
          <a:xfrm>
            <a:off x="8212822" y="2003452"/>
            <a:ext cx="1371747" cy="369332"/>
          </a:xfrm>
          <a:prstGeom prst="rect">
            <a:avLst/>
          </a:prstGeom>
          <a:noFill/>
        </p:spPr>
        <p:txBody>
          <a:bodyPr wrap="square">
            <a:spAutoFit/>
          </a:bodyPr>
          <a:lstStyle/>
          <a:p>
            <a:r>
              <a:rPr lang="en-GB" altLang="zh-CN" dirty="0"/>
              <a:t>#1 RTX 3090</a:t>
            </a:r>
            <a:endParaRPr lang="zh-CN" altLang="en-US" dirty="0"/>
          </a:p>
        </p:txBody>
      </p:sp>
      <p:sp>
        <p:nvSpPr>
          <p:cNvPr id="18" name="文本框 17">
            <a:extLst>
              <a:ext uri="{FF2B5EF4-FFF2-40B4-BE49-F238E27FC236}">
                <a16:creationId xmlns:a16="http://schemas.microsoft.com/office/drawing/2014/main" id="{DCDA256F-1596-4B1A-9F30-2815BD706CE1}"/>
              </a:ext>
            </a:extLst>
          </p:cNvPr>
          <p:cNvSpPr txBox="1"/>
          <p:nvPr/>
        </p:nvSpPr>
        <p:spPr>
          <a:xfrm>
            <a:off x="10210653" y="2002062"/>
            <a:ext cx="1371747" cy="369332"/>
          </a:xfrm>
          <a:prstGeom prst="rect">
            <a:avLst/>
          </a:prstGeom>
          <a:noFill/>
        </p:spPr>
        <p:txBody>
          <a:bodyPr wrap="square">
            <a:spAutoFit/>
          </a:bodyPr>
          <a:lstStyle/>
          <a:p>
            <a:r>
              <a:rPr lang="en-GB" altLang="zh-CN" dirty="0"/>
              <a:t>#2 RTX 3090</a:t>
            </a:r>
            <a:endParaRPr lang="zh-CN" altLang="en-US" dirty="0"/>
          </a:p>
        </p:txBody>
      </p:sp>
    </p:spTree>
    <p:extLst>
      <p:ext uri="{BB962C8B-B14F-4D97-AF65-F5344CB8AC3E}">
        <p14:creationId xmlns:p14="http://schemas.microsoft.com/office/powerpoint/2010/main" val="3693845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7BB6F09-0047-4EB2-8A02-46FDF7117975}"/>
              </a:ext>
            </a:extLst>
          </p:cNvPr>
          <p:cNvPicPr>
            <a:picLocks noChangeAspect="1"/>
          </p:cNvPicPr>
          <p:nvPr/>
        </p:nvPicPr>
        <p:blipFill>
          <a:blip r:embed="rId2"/>
          <a:stretch>
            <a:fillRect/>
          </a:stretch>
        </p:blipFill>
        <p:spPr>
          <a:xfrm>
            <a:off x="6673083" y="3653759"/>
            <a:ext cx="4531568" cy="2867632"/>
          </a:xfrm>
          <a:prstGeom prst="rect">
            <a:avLst/>
          </a:prstGeom>
        </p:spPr>
      </p:pic>
      <p:sp>
        <p:nvSpPr>
          <p:cNvPr id="2" name="内容占位符 1">
            <a:extLst>
              <a:ext uri="{FF2B5EF4-FFF2-40B4-BE49-F238E27FC236}">
                <a16:creationId xmlns:a16="http://schemas.microsoft.com/office/drawing/2014/main" id="{1BB6E498-9EAE-4374-B0EB-4B1CE9FFBB5F}"/>
              </a:ext>
            </a:extLst>
          </p:cNvPr>
          <p:cNvSpPr>
            <a:spLocks noGrp="1"/>
          </p:cNvSpPr>
          <p:nvPr>
            <p:ph idx="1"/>
          </p:nvPr>
        </p:nvSpPr>
        <p:spPr>
          <a:xfrm>
            <a:off x="674255" y="1530222"/>
            <a:ext cx="11083636" cy="2575248"/>
          </a:xfrm>
        </p:spPr>
        <p:txBody>
          <a:bodyPr>
            <a:normAutofit fontScale="92500"/>
          </a:bodyPr>
          <a:lstStyle/>
          <a:p>
            <a:r>
              <a:rPr lang="en-US" altLang="zh-CN" sz="2400" dirty="0"/>
              <a:t>The runtime interface between the host (CPU) and device (GPU or CPU) which manages all the OpenCL resources (programs, kernels, command queue, buffers). </a:t>
            </a:r>
          </a:p>
          <a:p>
            <a:pPr marL="0" indent="0">
              <a:buNone/>
            </a:pPr>
            <a:r>
              <a:rPr lang="en-US" altLang="zh-CN" sz="1400" dirty="0" err="1">
                <a:solidFill>
                  <a:srgbClr val="FF0000"/>
                </a:solidFill>
              </a:rPr>
              <a:t>cl_context</a:t>
            </a:r>
            <a:r>
              <a:rPr lang="en-US" altLang="zh-CN" sz="1400" dirty="0">
                <a:solidFill>
                  <a:srgbClr val="FF0000"/>
                </a:solidFill>
              </a:rPr>
              <a:t> </a:t>
            </a:r>
            <a:r>
              <a:rPr lang="en-US" altLang="zh-CN" sz="1400" dirty="0" err="1">
                <a:solidFill>
                  <a:srgbClr val="FF0000"/>
                </a:solidFill>
              </a:rPr>
              <a:t>clCreateContext</a:t>
            </a:r>
            <a:r>
              <a:rPr lang="en-US" altLang="zh-CN" sz="1400" dirty="0">
                <a:solidFill>
                  <a:srgbClr val="FF0000"/>
                </a:solidFill>
              </a:rPr>
              <a:t>(</a:t>
            </a:r>
          </a:p>
          <a:p>
            <a:pPr marL="0" indent="0">
              <a:buNone/>
            </a:pPr>
            <a:r>
              <a:rPr lang="en-US" altLang="zh-CN" sz="1400" dirty="0"/>
              <a:t>	</a:t>
            </a:r>
            <a:r>
              <a:rPr lang="en-US" altLang="zh-CN" sz="1400" dirty="0">
                <a:solidFill>
                  <a:srgbClr val="FF0000"/>
                </a:solidFill>
              </a:rPr>
              <a:t>const </a:t>
            </a:r>
            <a:r>
              <a:rPr lang="en-US" altLang="zh-CN" sz="1400" dirty="0" err="1">
                <a:solidFill>
                  <a:srgbClr val="FF0000"/>
                </a:solidFill>
              </a:rPr>
              <a:t>cl_context_properties</a:t>
            </a:r>
            <a:r>
              <a:rPr lang="en-US" altLang="zh-CN" sz="1400" dirty="0">
                <a:solidFill>
                  <a:srgbClr val="FF0000"/>
                </a:solidFill>
              </a:rPr>
              <a:t>* properties, </a:t>
            </a:r>
            <a:r>
              <a:rPr lang="en-US" altLang="zh-CN" sz="1400" dirty="0">
                <a:solidFill>
                  <a:schemeClr val="tx2">
                    <a:lumMod val="50000"/>
                  </a:schemeClr>
                </a:solidFill>
              </a:rPr>
              <a:t>// context property names and corresponding values</a:t>
            </a:r>
          </a:p>
          <a:p>
            <a:pPr marL="0" indent="0">
              <a:buNone/>
            </a:pPr>
            <a:r>
              <a:rPr lang="en-US" altLang="zh-CN" sz="1400" dirty="0"/>
              <a:t>	</a:t>
            </a:r>
            <a:r>
              <a:rPr lang="en-US" altLang="zh-CN" sz="1400" dirty="0" err="1">
                <a:solidFill>
                  <a:srgbClr val="FF0000"/>
                </a:solidFill>
              </a:rPr>
              <a:t>cl_uint</a:t>
            </a:r>
            <a:r>
              <a:rPr lang="en-US" altLang="zh-CN" sz="1400" dirty="0">
                <a:solidFill>
                  <a:srgbClr val="FF0000"/>
                </a:solidFill>
              </a:rPr>
              <a:t> </a:t>
            </a:r>
            <a:r>
              <a:rPr lang="en-US" altLang="zh-CN" sz="1400" dirty="0" err="1">
                <a:solidFill>
                  <a:srgbClr val="FF0000"/>
                </a:solidFill>
              </a:rPr>
              <a:t>num_devices</a:t>
            </a:r>
            <a:r>
              <a:rPr lang="en-US" altLang="zh-CN" sz="1400" dirty="0">
                <a:solidFill>
                  <a:srgbClr val="FF0000"/>
                </a:solidFill>
              </a:rPr>
              <a:t>, </a:t>
            </a:r>
            <a:r>
              <a:rPr lang="en-US" altLang="zh-CN" sz="1400" dirty="0">
                <a:solidFill>
                  <a:schemeClr val="tx2">
                    <a:lumMod val="50000"/>
                  </a:schemeClr>
                </a:solidFill>
              </a:rPr>
              <a:t>// number of devices in context</a:t>
            </a:r>
          </a:p>
          <a:p>
            <a:pPr marL="0" indent="0">
              <a:buNone/>
            </a:pPr>
            <a:r>
              <a:rPr lang="en-US" altLang="zh-CN" sz="1400" dirty="0"/>
              <a:t>	</a:t>
            </a:r>
            <a:r>
              <a:rPr lang="en-US" altLang="zh-CN" sz="1400" dirty="0">
                <a:solidFill>
                  <a:srgbClr val="FF0000"/>
                </a:solidFill>
              </a:rPr>
              <a:t>const </a:t>
            </a:r>
            <a:r>
              <a:rPr lang="en-US" altLang="zh-CN" sz="1400" dirty="0" err="1">
                <a:solidFill>
                  <a:srgbClr val="FF0000"/>
                </a:solidFill>
              </a:rPr>
              <a:t>cl_device_id</a:t>
            </a:r>
            <a:r>
              <a:rPr lang="en-US" altLang="zh-CN" sz="1400" dirty="0">
                <a:solidFill>
                  <a:srgbClr val="FF0000"/>
                </a:solidFill>
              </a:rPr>
              <a:t>* devices, </a:t>
            </a:r>
            <a:r>
              <a:rPr lang="en-US" altLang="zh-CN" sz="1400" dirty="0">
                <a:solidFill>
                  <a:schemeClr val="tx2">
                    <a:lumMod val="50000"/>
                  </a:schemeClr>
                </a:solidFill>
              </a:rPr>
              <a:t>// devices entries in context</a:t>
            </a:r>
          </a:p>
          <a:p>
            <a:pPr marL="0" indent="0">
              <a:buNone/>
            </a:pPr>
            <a:r>
              <a:rPr lang="en-US" altLang="zh-CN" sz="1400" dirty="0"/>
              <a:t>	</a:t>
            </a:r>
            <a:r>
              <a:rPr lang="en-US" altLang="zh-CN" sz="1400" dirty="0">
                <a:solidFill>
                  <a:srgbClr val="FF0000"/>
                </a:solidFill>
              </a:rPr>
              <a:t>void (CL_CALLBACK* </a:t>
            </a:r>
            <a:r>
              <a:rPr lang="en-US" altLang="zh-CN" sz="1400" dirty="0" err="1">
                <a:solidFill>
                  <a:srgbClr val="FF0000"/>
                </a:solidFill>
              </a:rPr>
              <a:t>pfn_notify</a:t>
            </a:r>
            <a:r>
              <a:rPr lang="en-US" altLang="zh-CN" sz="1400" dirty="0">
                <a:solidFill>
                  <a:srgbClr val="FF0000"/>
                </a:solidFill>
              </a:rPr>
              <a:t>)(const char* </a:t>
            </a:r>
            <a:r>
              <a:rPr lang="en-US" altLang="zh-CN" sz="1400" dirty="0" err="1">
                <a:solidFill>
                  <a:srgbClr val="FF0000"/>
                </a:solidFill>
              </a:rPr>
              <a:t>errinfo</a:t>
            </a:r>
            <a:r>
              <a:rPr lang="en-US" altLang="zh-CN" sz="1400" dirty="0">
                <a:solidFill>
                  <a:srgbClr val="FF0000"/>
                </a:solidFill>
              </a:rPr>
              <a:t>, const  void* </a:t>
            </a:r>
            <a:r>
              <a:rPr lang="en-US" altLang="zh-CN" sz="1400" dirty="0" err="1">
                <a:solidFill>
                  <a:srgbClr val="FF0000"/>
                </a:solidFill>
              </a:rPr>
              <a:t>private_info</a:t>
            </a:r>
            <a:r>
              <a:rPr lang="en-US" altLang="zh-CN" sz="1400" dirty="0">
                <a:solidFill>
                  <a:srgbClr val="FF0000"/>
                </a:solidFill>
              </a:rPr>
              <a:t>, </a:t>
            </a:r>
            <a:r>
              <a:rPr lang="en-US" altLang="zh-CN" sz="1400" dirty="0" err="1">
                <a:solidFill>
                  <a:srgbClr val="FF0000"/>
                </a:solidFill>
              </a:rPr>
              <a:t>size_t</a:t>
            </a:r>
            <a:r>
              <a:rPr lang="en-US" altLang="zh-CN" sz="1400" dirty="0">
                <a:solidFill>
                  <a:srgbClr val="FF0000"/>
                </a:solidFill>
              </a:rPr>
              <a:t> </a:t>
            </a:r>
            <a:r>
              <a:rPr lang="en-US" altLang="zh-CN" sz="1400" dirty="0" err="1">
                <a:solidFill>
                  <a:srgbClr val="FF0000"/>
                </a:solidFill>
              </a:rPr>
              <a:t>cb</a:t>
            </a:r>
            <a:r>
              <a:rPr lang="en-US" altLang="zh-CN" sz="1400" dirty="0">
                <a:solidFill>
                  <a:srgbClr val="FF0000"/>
                </a:solidFill>
              </a:rPr>
              <a:t>, void* </a:t>
            </a:r>
            <a:r>
              <a:rPr lang="en-US" altLang="zh-CN" sz="1400" dirty="0" err="1">
                <a:solidFill>
                  <a:srgbClr val="FF0000"/>
                </a:solidFill>
              </a:rPr>
              <a:t>user_data</a:t>
            </a:r>
            <a:r>
              <a:rPr lang="en-US" altLang="zh-CN" sz="1400" dirty="0">
                <a:solidFill>
                  <a:srgbClr val="FF0000"/>
                </a:solidFill>
              </a:rPr>
              <a:t>), </a:t>
            </a:r>
            <a:r>
              <a:rPr lang="en-US" altLang="zh-CN" sz="1400" dirty="0">
                <a:solidFill>
                  <a:schemeClr val="tx2">
                    <a:lumMod val="50000"/>
                  </a:schemeClr>
                </a:solidFill>
              </a:rPr>
              <a:t>// callback function</a:t>
            </a:r>
            <a:endParaRPr lang="en-US" altLang="zh-CN" sz="1400" dirty="0">
              <a:solidFill>
                <a:srgbClr val="FF0000"/>
              </a:solidFill>
            </a:endParaRPr>
          </a:p>
          <a:p>
            <a:pPr marL="0" indent="0">
              <a:buNone/>
            </a:pPr>
            <a:r>
              <a:rPr lang="en-US" altLang="zh-CN" sz="1400" dirty="0"/>
              <a:t>	</a:t>
            </a:r>
            <a:r>
              <a:rPr lang="en-US" altLang="zh-CN" sz="1400" dirty="0">
                <a:solidFill>
                  <a:srgbClr val="FF0000"/>
                </a:solidFill>
              </a:rPr>
              <a:t>void* </a:t>
            </a:r>
            <a:r>
              <a:rPr lang="en-US" altLang="zh-CN" sz="1400" dirty="0" err="1">
                <a:solidFill>
                  <a:srgbClr val="FF0000"/>
                </a:solidFill>
              </a:rPr>
              <a:t>user_data</a:t>
            </a:r>
            <a:r>
              <a:rPr lang="en-US" altLang="zh-CN" sz="1400" dirty="0">
                <a:solidFill>
                  <a:srgbClr val="FF0000"/>
                </a:solidFill>
              </a:rPr>
              <a:t>, </a:t>
            </a:r>
            <a:r>
              <a:rPr lang="en-US" altLang="zh-CN" sz="1400" dirty="0">
                <a:solidFill>
                  <a:schemeClr val="tx2">
                    <a:lumMod val="50000"/>
                  </a:schemeClr>
                </a:solidFill>
              </a:rPr>
              <a:t>// the </a:t>
            </a:r>
            <a:r>
              <a:rPr lang="en-US" altLang="zh-CN" sz="1400" dirty="0" err="1">
                <a:solidFill>
                  <a:schemeClr val="tx2">
                    <a:lumMod val="50000"/>
                  </a:schemeClr>
                </a:solidFill>
              </a:rPr>
              <a:t>user_data</a:t>
            </a:r>
            <a:r>
              <a:rPr lang="en-US" altLang="zh-CN" sz="1400" dirty="0">
                <a:solidFill>
                  <a:schemeClr val="tx2">
                    <a:lumMod val="50000"/>
                  </a:schemeClr>
                </a:solidFill>
              </a:rPr>
              <a:t> field of callback function</a:t>
            </a:r>
          </a:p>
          <a:p>
            <a:pPr marL="0" indent="0">
              <a:buNone/>
            </a:pPr>
            <a:r>
              <a:rPr lang="en-US" altLang="zh-CN" sz="1400" dirty="0"/>
              <a:t>	</a:t>
            </a:r>
            <a:r>
              <a:rPr lang="en-US" altLang="zh-CN" sz="1400" dirty="0" err="1">
                <a:solidFill>
                  <a:srgbClr val="FF0000"/>
                </a:solidFill>
              </a:rPr>
              <a:t>cl_int</a:t>
            </a:r>
            <a:r>
              <a:rPr lang="en-US" altLang="zh-CN" sz="1400" dirty="0">
                <a:solidFill>
                  <a:srgbClr val="FF0000"/>
                </a:solidFill>
              </a:rPr>
              <a:t>* </a:t>
            </a:r>
            <a:r>
              <a:rPr lang="en-US" altLang="zh-CN" sz="1400" dirty="0" err="1">
                <a:solidFill>
                  <a:srgbClr val="FF0000"/>
                </a:solidFill>
              </a:rPr>
              <a:t>errcode_ret</a:t>
            </a:r>
            <a:r>
              <a:rPr lang="en-US" altLang="zh-CN" sz="1400" dirty="0"/>
              <a:t>); </a:t>
            </a:r>
            <a:r>
              <a:rPr lang="en-US" altLang="zh-CN" sz="1400" dirty="0">
                <a:solidFill>
                  <a:schemeClr val="tx2">
                    <a:lumMod val="50000"/>
                  </a:schemeClr>
                </a:solidFill>
              </a:rPr>
              <a:t>// error codex</a:t>
            </a:r>
            <a:endParaRPr lang="zh-CN" altLang="en-US" dirty="0"/>
          </a:p>
        </p:txBody>
      </p:sp>
      <p:sp>
        <p:nvSpPr>
          <p:cNvPr id="3" name="标题 2">
            <a:extLst>
              <a:ext uri="{FF2B5EF4-FFF2-40B4-BE49-F238E27FC236}">
                <a16:creationId xmlns:a16="http://schemas.microsoft.com/office/drawing/2014/main" id="{33612952-1D8A-41C9-8580-7AA6C55A6A07}"/>
              </a:ext>
            </a:extLst>
          </p:cNvPr>
          <p:cNvSpPr>
            <a:spLocks noGrp="1"/>
          </p:cNvSpPr>
          <p:nvPr>
            <p:ph type="title"/>
          </p:nvPr>
        </p:nvSpPr>
        <p:spPr/>
        <p:txBody>
          <a:bodyPr/>
          <a:lstStyle/>
          <a:p>
            <a:r>
              <a:rPr lang="en-GB" altLang="zh-CN" dirty="0"/>
              <a:t>OpenCL Context</a:t>
            </a:r>
            <a:endParaRPr lang="zh-CN" altLang="en-US" dirty="0"/>
          </a:p>
        </p:txBody>
      </p:sp>
      <p:sp>
        <p:nvSpPr>
          <p:cNvPr id="8" name="内容占位符 1">
            <a:extLst>
              <a:ext uri="{FF2B5EF4-FFF2-40B4-BE49-F238E27FC236}">
                <a16:creationId xmlns:a16="http://schemas.microsoft.com/office/drawing/2014/main" id="{A6E0A45E-7DC7-4024-A600-4F669D927B19}"/>
              </a:ext>
            </a:extLst>
          </p:cNvPr>
          <p:cNvSpPr txBox="1">
            <a:spLocks/>
          </p:cNvSpPr>
          <p:nvPr/>
        </p:nvSpPr>
        <p:spPr>
          <a:xfrm>
            <a:off x="674255" y="4105470"/>
            <a:ext cx="6077527" cy="2426761"/>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80604020202020204" pitchFamily="34" charset="0"/>
              <a:buChar char="•"/>
              <a:defRPr sz="2800" kern="1200">
                <a:solidFill>
                  <a:srgbClr val="5E6A71"/>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spcBef>
                <a:spcPct val="20000"/>
              </a:spcBef>
              <a:buFont typeface="Arial" panose="02080604020202020204" pitchFamily="34" charset="0"/>
              <a:buChar char="–"/>
              <a:defRPr sz="2800" kern="1200">
                <a:solidFill>
                  <a:srgbClr val="5E6A7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spcBef>
                <a:spcPct val="20000"/>
              </a:spcBef>
              <a:buFont typeface="Arial" panose="02080604020202020204" pitchFamily="34" charset="0"/>
              <a:buChar char="•"/>
              <a:defRPr sz="2400" kern="1200">
                <a:solidFill>
                  <a:srgbClr val="5E6A7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spcBef>
                <a:spcPct val="20000"/>
              </a:spcBef>
              <a:buFont typeface="Arial" panose="02080604020202020204" pitchFamily="34" charset="0"/>
              <a:buChar char="–"/>
              <a:defRPr sz="2000" kern="1200">
                <a:solidFill>
                  <a:srgbClr val="5E6A7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spcBef>
                <a:spcPct val="20000"/>
              </a:spcBef>
              <a:buFont typeface="Arial" panose="02080604020202020204" pitchFamily="34" charset="0"/>
              <a:buChar char="»"/>
              <a:defRPr sz="2000" kern="1200">
                <a:solidFill>
                  <a:srgbClr val="5E6A7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r>
              <a:rPr lang="en-US" altLang="zh-CN" sz="2400" dirty="0"/>
              <a:t>All the OpenCL objects are created based on valid context. </a:t>
            </a:r>
          </a:p>
          <a:p>
            <a:r>
              <a:rPr lang="en-US" altLang="zh-CN" sz="2400" dirty="0"/>
              <a:t>The devices in context can be from either the same platform or different ones.  </a:t>
            </a:r>
          </a:p>
          <a:p>
            <a:r>
              <a:rPr lang="en-US" altLang="zh-CN" sz="2400" dirty="0"/>
              <a:t>It receives and distributes kernels and transfers data.</a:t>
            </a:r>
          </a:p>
          <a:p>
            <a:endParaRPr lang="en-US" altLang="zh-CN" sz="1400" dirty="0">
              <a:solidFill>
                <a:schemeClr val="tx2">
                  <a:lumMod val="50000"/>
                </a:schemeClr>
              </a:solidFill>
            </a:endParaRPr>
          </a:p>
          <a:p>
            <a:endParaRPr lang="zh-CN" altLang="en-US" dirty="0"/>
          </a:p>
        </p:txBody>
      </p:sp>
    </p:spTree>
    <p:extLst>
      <p:ext uri="{BB962C8B-B14F-4D97-AF65-F5344CB8AC3E}">
        <p14:creationId xmlns:p14="http://schemas.microsoft.com/office/powerpoint/2010/main" val="3618018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B2936B0-764B-4437-8CD6-F10F8C8506DD}"/>
              </a:ext>
            </a:extLst>
          </p:cNvPr>
          <p:cNvPicPr>
            <a:picLocks noChangeAspect="1"/>
          </p:cNvPicPr>
          <p:nvPr/>
        </p:nvPicPr>
        <p:blipFill>
          <a:blip r:embed="rId2"/>
          <a:stretch>
            <a:fillRect/>
          </a:stretch>
        </p:blipFill>
        <p:spPr>
          <a:xfrm>
            <a:off x="6089555" y="2087418"/>
            <a:ext cx="5747483" cy="3529611"/>
          </a:xfrm>
          <a:prstGeom prst="rect">
            <a:avLst/>
          </a:prstGeom>
        </p:spPr>
      </p:pic>
      <p:sp>
        <p:nvSpPr>
          <p:cNvPr id="2" name="内容占位符 1">
            <a:extLst>
              <a:ext uri="{FF2B5EF4-FFF2-40B4-BE49-F238E27FC236}">
                <a16:creationId xmlns:a16="http://schemas.microsoft.com/office/drawing/2014/main" id="{126F9541-6880-402A-925E-755BCD6F25ED}"/>
              </a:ext>
            </a:extLst>
          </p:cNvPr>
          <p:cNvSpPr>
            <a:spLocks noGrp="1"/>
          </p:cNvSpPr>
          <p:nvPr>
            <p:ph idx="1"/>
          </p:nvPr>
        </p:nvSpPr>
        <p:spPr>
          <a:xfrm>
            <a:off x="186613" y="1530221"/>
            <a:ext cx="6083636" cy="5103844"/>
          </a:xfrm>
        </p:spPr>
        <p:txBody>
          <a:bodyPr>
            <a:normAutofit fontScale="70000" lnSpcReduction="20000"/>
          </a:bodyPr>
          <a:lstStyle/>
          <a:p>
            <a:r>
              <a:rPr lang="en-GB" altLang="zh-CN" sz="3600" dirty="0"/>
              <a:t>Command queue is a container of computation and communication operations related to kernels execution on a specific device. </a:t>
            </a:r>
          </a:p>
          <a:p>
            <a:pPr marL="0" indent="0">
              <a:buNone/>
            </a:pPr>
            <a:r>
              <a:rPr lang="fr-FR" altLang="zh-CN" dirty="0">
                <a:solidFill>
                  <a:srgbClr val="FF0000"/>
                </a:solidFill>
              </a:rPr>
              <a:t>cl_command_queue clCreateCommandQueue(</a:t>
            </a:r>
          </a:p>
          <a:p>
            <a:pPr marL="0" indent="0">
              <a:buNone/>
            </a:pPr>
            <a:r>
              <a:rPr lang="fr-FR" altLang="zh-CN" dirty="0"/>
              <a:t>	</a:t>
            </a:r>
            <a:r>
              <a:rPr lang="fr-FR" altLang="zh-CN" dirty="0">
                <a:solidFill>
                  <a:srgbClr val="FF0000"/>
                </a:solidFill>
              </a:rPr>
              <a:t>cl_context context</a:t>
            </a:r>
            <a:r>
              <a:rPr lang="fr-FR" altLang="zh-CN" dirty="0"/>
              <a:t>, // a valid context</a:t>
            </a:r>
          </a:p>
          <a:p>
            <a:pPr marL="0" indent="0">
              <a:buNone/>
            </a:pPr>
            <a:r>
              <a:rPr lang="fr-FR" altLang="zh-CN" dirty="0"/>
              <a:t>	</a:t>
            </a:r>
            <a:r>
              <a:rPr lang="fr-FR" altLang="zh-CN" dirty="0">
                <a:solidFill>
                  <a:srgbClr val="FF0000"/>
                </a:solidFill>
              </a:rPr>
              <a:t>cl_device_id device</a:t>
            </a:r>
            <a:r>
              <a:rPr lang="fr-FR" altLang="zh-CN" dirty="0"/>
              <a:t>, // a valid device</a:t>
            </a:r>
          </a:p>
          <a:p>
            <a:pPr marL="0" indent="0">
              <a:buNone/>
            </a:pPr>
            <a:r>
              <a:rPr lang="fr-FR" altLang="zh-CN" dirty="0"/>
              <a:t>	</a:t>
            </a:r>
            <a:r>
              <a:rPr lang="fr-FR" altLang="zh-CN" dirty="0">
                <a:solidFill>
                  <a:srgbClr val="FF0000"/>
                </a:solidFill>
              </a:rPr>
              <a:t>cl_command_queue_properties properties</a:t>
            </a:r>
            <a:r>
              <a:rPr lang="fr-FR" altLang="zh-CN" dirty="0"/>
              <a:t>, // list of properties</a:t>
            </a:r>
          </a:p>
          <a:p>
            <a:pPr marL="0" indent="0">
              <a:buNone/>
            </a:pPr>
            <a:r>
              <a:rPr lang="fr-FR" altLang="zh-CN" dirty="0"/>
              <a:t>	</a:t>
            </a:r>
            <a:r>
              <a:rPr lang="fr-FR" altLang="zh-CN" dirty="0">
                <a:solidFill>
                  <a:srgbClr val="FF0000"/>
                </a:solidFill>
              </a:rPr>
              <a:t>cl_int* errcode_ret</a:t>
            </a:r>
            <a:r>
              <a:rPr lang="fr-FR" altLang="zh-CN" dirty="0"/>
              <a:t>); // error codex</a:t>
            </a:r>
          </a:p>
          <a:p>
            <a:r>
              <a:rPr lang="en-GB" altLang="zh-CN" i="1" dirty="0"/>
              <a:t>properties</a:t>
            </a:r>
            <a:r>
              <a:rPr lang="en-GB" altLang="zh-CN" dirty="0"/>
              <a:t>:</a:t>
            </a:r>
          </a:p>
          <a:p>
            <a:pPr lvl="1"/>
            <a:r>
              <a:rPr lang="en-US" altLang="zh-CN" dirty="0"/>
              <a:t>CL_​QUEUE_​OUT_​OF_​ORDER_​EXEC_​MODE_​ENABLE</a:t>
            </a:r>
          </a:p>
          <a:p>
            <a:pPr lvl="1"/>
            <a:r>
              <a:rPr lang="en-US" altLang="zh-CN" dirty="0"/>
              <a:t>CL_​QUEUE_​PROFILING_​ENABLE</a:t>
            </a:r>
          </a:p>
          <a:p>
            <a:r>
              <a:rPr lang="en-US" altLang="zh-CN" sz="3400" dirty="0"/>
              <a:t>The execution can be either in-order or out-of-order</a:t>
            </a:r>
            <a:endParaRPr lang="zh-CN" altLang="en-US" sz="2000" dirty="0"/>
          </a:p>
        </p:txBody>
      </p:sp>
      <p:sp>
        <p:nvSpPr>
          <p:cNvPr id="3" name="标题 2">
            <a:extLst>
              <a:ext uri="{FF2B5EF4-FFF2-40B4-BE49-F238E27FC236}">
                <a16:creationId xmlns:a16="http://schemas.microsoft.com/office/drawing/2014/main" id="{A729C307-4519-4194-9FA0-51FD3FA70FDA}"/>
              </a:ext>
            </a:extLst>
          </p:cNvPr>
          <p:cNvSpPr>
            <a:spLocks noGrp="1"/>
          </p:cNvSpPr>
          <p:nvPr>
            <p:ph type="title"/>
          </p:nvPr>
        </p:nvSpPr>
        <p:spPr/>
        <p:txBody>
          <a:bodyPr/>
          <a:lstStyle/>
          <a:p>
            <a:r>
              <a:rPr lang="en-GB" altLang="zh-CN" dirty="0"/>
              <a:t>OpenCL Command Queue</a:t>
            </a:r>
            <a:endParaRPr lang="zh-CN" altLang="en-US" dirty="0"/>
          </a:p>
        </p:txBody>
      </p:sp>
    </p:spTree>
    <p:extLst>
      <p:ext uri="{BB962C8B-B14F-4D97-AF65-F5344CB8AC3E}">
        <p14:creationId xmlns:p14="http://schemas.microsoft.com/office/powerpoint/2010/main" val="2822713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15414" y="1530221"/>
            <a:ext cx="8568732" cy="4833257"/>
          </a:xfrm>
        </p:spPr>
        <p:txBody>
          <a:bodyPr>
            <a:normAutofit fontScale="85000" lnSpcReduction="20000"/>
          </a:bodyPr>
          <a:lstStyle/>
          <a:p>
            <a:r>
              <a:rPr lang="en-US" altLang="zh-CN" dirty="0"/>
              <a:t>Data used by OpenCL devices is stored in a “</a:t>
            </a:r>
            <a:r>
              <a:rPr lang="en-US" altLang="zh-CN" dirty="0">
                <a:solidFill>
                  <a:srgbClr val="FF0000"/>
                </a:solidFill>
              </a:rPr>
              <a:t>buffer</a:t>
            </a:r>
            <a:r>
              <a:rPr lang="en-US" altLang="zh-CN" dirty="0"/>
              <a:t>” on the device. </a:t>
            </a:r>
          </a:p>
          <a:p>
            <a:r>
              <a:rPr lang="en-US" altLang="zh-CN" dirty="0"/>
              <a:t>An OpenCL buffer object is created using the following function:</a:t>
            </a:r>
            <a:endParaRPr lang="en-GB" altLang="zh-CN" dirty="0"/>
          </a:p>
          <a:p>
            <a:pPr marL="0" indent="0">
              <a:buNone/>
            </a:pPr>
            <a:r>
              <a:rPr lang="en-GB" altLang="zh-CN" sz="2200" dirty="0" err="1">
                <a:solidFill>
                  <a:srgbClr val="FF0000"/>
                </a:solidFill>
              </a:rPr>
              <a:t>cl_mem</a:t>
            </a:r>
            <a:r>
              <a:rPr lang="en-GB" altLang="zh-CN" sz="2200" dirty="0">
                <a:solidFill>
                  <a:srgbClr val="FF0000"/>
                </a:solidFill>
              </a:rPr>
              <a:t> </a:t>
            </a:r>
            <a:r>
              <a:rPr lang="en-GB" altLang="zh-CN" sz="2200" dirty="0" err="1">
                <a:solidFill>
                  <a:srgbClr val="FF0000"/>
                </a:solidFill>
              </a:rPr>
              <a:t>bufferobj</a:t>
            </a:r>
            <a:r>
              <a:rPr lang="en-GB" altLang="zh-CN" sz="2200" dirty="0">
                <a:solidFill>
                  <a:srgbClr val="FF0000"/>
                </a:solidFill>
              </a:rPr>
              <a:t> = </a:t>
            </a:r>
            <a:r>
              <a:rPr lang="en-GB" altLang="zh-CN" sz="2200" dirty="0" err="1">
                <a:solidFill>
                  <a:srgbClr val="FF0000"/>
                </a:solidFill>
              </a:rPr>
              <a:t>clCreateBuffer</a:t>
            </a:r>
            <a:r>
              <a:rPr lang="en-GB" altLang="zh-CN" sz="2200" dirty="0">
                <a:solidFill>
                  <a:srgbClr val="FF0000"/>
                </a:solidFill>
              </a:rPr>
              <a:t> (</a:t>
            </a:r>
          </a:p>
          <a:p>
            <a:pPr marL="0" indent="0">
              <a:buNone/>
            </a:pPr>
            <a:r>
              <a:rPr lang="en-GB" altLang="zh-CN" sz="2200" dirty="0"/>
              <a:t>	</a:t>
            </a:r>
            <a:r>
              <a:rPr lang="en-GB" altLang="zh-CN" sz="2200" dirty="0" err="1">
                <a:solidFill>
                  <a:srgbClr val="FF0000"/>
                </a:solidFill>
              </a:rPr>
              <a:t>cl_context</a:t>
            </a:r>
            <a:r>
              <a:rPr lang="en-GB" altLang="zh-CN" sz="2200" dirty="0">
                <a:solidFill>
                  <a:srgbClr val="FF0000"/>
                </a:solidFill>
              </a:rPr>
              <a:t> context, </a:t>
            </a:r>
            <a:r>
              <a:rPr lang="en-GB" altLang="zh-CN" sz="2200" dirty="0"/>
              <a:t>	</a:t>
            </a:r>
            <a:r>
              <a:rPr lang="en-GB" altLang="zh-CN" sz="2200" dirty="0">
                <a:solidFill>
                  <a:schemeClr val="tx2">
                    <a:lumMod val="50000"/>
                  </a:schemeClr>
                </a:solidFill>
              </a:rPr>
              <a:t>//Context name</a:t>
            </a:r>
          </a:p>
          <a:p>
            <a:pPr marL="0" indent="0">
              <a:buNone/>
            </a:pPr>
            <a:r>
              <a:rPr lang="en-GB" altLang="zh-CN" sz="2200" dirty="0"/>
              <a:t>	</a:t>
            </a:r>
            <a:r>
              <a:rPr lang="en-GB" altLang="zh-CN" sz="2200" dirty="0" err="1">
                <a:solidFill>
                  <a:srgbClr val="FF0000"/>
                </a:solidFill>
              </a:rPr>
              <a:t>cl_mem_flags</a:t>
            </a:r>
            <a:r>
              <a:rPr lang="en-GB" altLang="zh-CN" sz="2200" dirty="0">
                <a:solidFill>
                  <a:srgbClr val="FF0000"/>
                </a:solidFill>
              </a:rPr>
              <a:t> flags, </a:t>
            </a:r>
            <a:r>
              <a:rPr lang="en-GB" altLang="zh-CN" sz="2200" dirty="0"/>
              <a:t>	</a:t>
            </a:r>
            <a:r>
              <a:rPr lang="en-GB" altLang="zh-CN" sz="2200" dirty="0">
                <a:solidFill>
                  <a:schemeClr val="tx2">
                    <a:lumMod val="50000"/>
                  </a:schemeClr>
                </a:solidFill>
              </a:rPr>
              <a:t>//Memory flags</a:t>
            </a:r>
          </a:p>
          <a:p>
            <a:pPr marL="0" indent="0">
              <a:buNone/>
            </a:pPr>
            <a:r>
              <a:rPr lang="en-GB" altLang="zh-CN" sz="2200" dirty="0"/>
              <a:t>	</a:t>
            </a:r>
            <a:r>
              <a:rPr lang="en-GB" altLang="zh-CN" sz="2200" dirty="0" err="1">
                <a:solidFill>
                  <a:srgbClr val="FF0000"/>
                </a:solidFill>
              </a:rPr>
              <a:t>size_t</a:t>
            </a:r>
            <a:r>
              <a:rPr lang="en-GB" altLang="zh-CN" sz="2200" dirty="0">
                <a:solidFill>
                  <a:srgbClr val="FF0000"/>
                </a:solidFill>
              </a:rPr>
              <a:t> size, </a:t>
            </a:r>
            <a:r>
              <a:rPr lang="en-GB" altLang="zh-CN" sz="2200" dirty="0"/>
              <a:t>		</a:t>
            </a:r>
            <a:r>
              <a:rPr lang="en-GB" altLang="zh-CN" sz="2200" dirty="0">
                <a:solidFill>
                  <a:schemeClr val="tx2">
                    <a:lumMod val="50000"/>
                  </a:schemeClr>
                </a:solidFill>
              </a:rPr>
              <a:t>//Memory size allocated in buffer</a:t>
            </a:r>
          </a:p>
          <a:p>
            <a:pPr marL="0" indent="0">
              <a:buNone/>
            </a:pPr>
            <a:r>
              <a:rPr lang="en-GB" altLang="zh-CN" sz="2200" dirty="0"/>
              <a:t>	</a:t>
            </a:r>
            <a:r>
              <a:rPr lang="en-GB" altLang="zh-CN" sz="2200" dirty="0">
                <a:solidFill>
                  <a:srgbClr val="FF0000"/>
                </a:solidFill>
              </a:rPr>
              <a:t>void *</a:t>
            </a:r>
            <a:r>
              <a:rPr lang="en-GB" altLang="zh-CN" sz="2200" dirty="0" err="1">
                <a:solidFill>
                  <a:srgbClr val="FF0000"/>
                </a:solidFill>
              </a:rPr>
              <a:t>host_ptr</a:t>
            </a:r>
            <a:r>
              <a:rPr lang="en-GB" altLang="zh-CN" sz="2200" dirty="0">
                <a:solidFill>
                  <a:srgbClr val="FF0000"/>
                </a:solidFill>
              </a:rPr>
              <a:t>, </a:t>
            </a:r>
            <a:r>
              <a:rPr lang="en-GB" altLang="zh-CN" sz="2200" dirty="0"/>
              <a:t>		</a:t>
            </a:r>
            <a:r>
              <a:rPr lang="en-GB" altLang="zh-CN" sz="2200" dirty="0">
                <a:solidFill>
                  <a:schemeClr val="tx2">
                    <a:lumMod val="50000"/>
                  </a:schemeClr>
                </a:solidFill>
              </a:rPr>
              <a:t>//Host data</a:t>
            </a:r>
          </a:p>
          <a:p>
            <a:pPr marL="0" indent="0">
              <a:buNone/>
            </a:pPr>
            <a:r>
              <a:rPr lang="en-GB" altLang="zh-CN" sz="2200" dirty="0"/>
              <a:t>	</a:t>
            </a:r>
            <a:r>
              <a:rPr lang="en-GB" altLang="zh-CN" sz="2200" dirty="0">
                <a:solidFill>
                  <a:srgbClr val="FF0000"/>
                </a:solidFill>
              </a:rPr>
              <a:t>cl_int *</a:t>
            </a:r>
            <a:r>
              <a:rPr lang="en-GB" altLang="zh-CN" sz="2200" dirty="0" err="1">
                <a:solidFill>
                  <a:srgbClr val="FF0000"/>
                </a:solidFill>
              </a:rPr>
              <a:t>errcode</a:t>
            </a:r>
            <a:r>
              <a:rPr lang="en-GB" altLang="zh-CN" sz="2200" dirty="0">
                <a:solidFill>
                  <a:srgbClr val="FF0000"/>
                </a:solidFill>
              </a:rPr>
              <a:t>) 	</a:t>
            </a:r>
            <a:r>
              <a:rPr lang="en-GB" altLang="zh-CN" sz="2200" dirty="0"/>
              <a:t>	</a:t>
            </a:r>
            <a:r>
              <a:rPr lang="en-GB" altLang="zh-CN" sz="2200" dirty="0">
                <a:solidFill>
                  <a:schemeClr val="tx2">
                    <a:lumMod val="50000"/>
                  </a:schemeClr>
                </a:solidFill>
              </a:rPr>
              <a:t>//Returned error code</a:t>
            </a:r>
          </a:p>
          <a:p>
            <a:r>
              <a:rPr lang="en-US" altLang="zh-CN" dirty="0"/>
              <a:t>Data can implicitly be copied to the device using a host pointer parameter</a:t>
            </a:r>
          </a:p>
          <a:p>
            <a:pPr lvl="1"/>
            <a:r>
              <a:rPr lang="en-US" altLang="zh-CN" dirty="0"/>
              <a:t>In this case </a:t>
            </a:r>
            <a:r>
              <a:rPr lang="en-US" altLang="zh-CN" dirty="0">
                <a:solidFill>
                  <a:srgbClr val="FF0000"/>
                </a:solidFill>
              </a:rPr>
              <a:t>copy to device is invoked when kernel is enqueued</a:t>
            </a:r>
          </a:p>
        </p:txBody>
      </p:sp>
      <p:sp>
        <p:nvSpPr>
          <p:cNvPr id="3" name="标题 2"/>
          <p:cNvSpPr>
            <a:spLocks noGrp="1"/>
          </p:cNvSpPr>
          <p:nvPr>
            <p:ph type="title"/>
          </p:nvPr>
        </p:nvSpPr>
        <p:spPr/>
        <p:txBody>
          <a:bodyPr/>
          <a:lstStyle/>
          <a:p>
            <a:r>
              <a:rPr lang="en-GB" altLang="zh-CN" dirty="0"/>
              <a:t>OpenCL Buffer</a:t>
            </a:r>
            <a:endParaRPr lang="zh-CN" altLang="en-US" dirty="0"/>
          </a:p>
        </p:txBody>
      </p:sp>
      <p:pic>
        <p:nvPicPr>
          <p:cNvPr id="2050" name="Picture 2" descr="Mapping data between host and GPU memory ">
            <a:extLst>
              <a:ext uri="{FF2B5EF4-FFF2-40B4-BE49-F238E27FC236}">
                <a16:creationId xmlns:a16="http://schemas.microsoft.com/office/drawing/2014/main" id="{D33D2C52-FDDD-478E-89DC-6A55D8D71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0530" y="2220687"/>
            <a:ext cx="2418396" cy="29741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Memory </a:t>
            </a:r>
            <a:r>
              <a:rPr lang="en-US" altLang="zh-CN" dirty="0">
                <a:solidFill>
                  <a:srgbClr val="FF0000"/>
                </a:solidFill>
              </a:rPr>
              <a:t>flag</a:t>
            </a:r>
            <a:r>
              <a:rPr lang="en-US" altLang="zh-CN" dirty="0"/>
              <a:t> field in </a:t>
            </a:r>
            <a:r>
              <a:rPr lang="en-US" altLang="zh-CN" dirty="0" err="1"/>
              <a:t>clCreateBuffer</a:t>
            </a:r>
            <a:r>
              <a:rPr lang="en-US" altLang="zh-CN" dirty="0"/>
              <a:t>() allows us to define characteristics of the buffer object:</a:t>
            </a:r>
          </a:p>
          <a:p>
            <a:endParaRPr lang="zh-CN" altLang="en-US" dirty="0"/>
          </a:p>
        </p:txBody>
      </p:sp>
      <p:sp>
        <p:nvSpPr>
          <p:cNvPr id="3" name="标题 2"/>
          <p:cNvSpPr>
            <a:spLocks noGrp="1"/>
          </p:cNvSpPr>
          <p:nvPr>
            <p:ph type="title"/>
          </p:nvPr>
        </p:nvSpPr>
        <p:spPr/>
        <p:txBody>
          <a:bodyPr/>
          <a:lstStyle/>
          <a:p>
            <a:r>
              <a:rPr lang="en-GB" altLang="zh-CN" dirty="0"/>
              <a:t>OpenCL Buffer</a:t>
            </a:r>
            <a:endParaRPr lang="zh-CN" altLang="en-US" dirty="0"/>
          </a:p>
        </p:txBody>
      </p:sp>
      <p:pic>
        <p:nvPicPr>
          <p:cNvPr id="4" name="图片 3"/>
          <p:cNvPicPr>
            <a:picLocks noChangeAspect="1"/>
          </p:cNvPicPr>
          <p:nvPr/>
        </p:nvPicPr>
        <p:blipFill>
          <a:blip r:embed="rId2"/>
          <a:stretch>
            <a:fillRect/>
          </a:stretch>
        </p:blipFill>
        <p:spPr>
          <a:xfrm>
            <a:off x="1211214" y="2423948"/>
            <a:ext cx="9397692" cy="409692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15413" y="1530221"/>
            <a:ext cx="10766987" cy="4732034"/>
          </a:xfrm>
        </p:spPr>
        <p:txBody>
          <a:bodyPr>
            <a:normAutofit fontScale="70000" lnSpcReduction="20000"/>
          </a:bodyPr>
          <a:lstStyle/>
          <a:p>
            <a:r>
              <a:rPr lang="en-US" altLang="zh-CN" dirty="0" err="1"/>
              <a:t>clEnqueueWriteBuffer</a:t>
            </a:r>
            <a:r>
              <a:rPr lang="en-US" altLang="zh-CN" dirty="0"/>
              <a:t>() is used to write a buffer object to device memory (from the host)</a:t>
            </a:r>
          </a:p>
          <a:p>
            <a:r>
              <a:rPr lang="en-US" altLang="zh-CN" dirty="0"/>
              <a:t>Provides more control over copy process than using host pointer functionality of </a:t>
            </a:r>
            <a:r>
              <a:rPr lang="en-US" altLang="zh-CN" dirty="0" err="1"/>
              <a:t>clCreateBuffer</a:t>
            </a:r>
            <a:r>
              <a:rPr lang="en-US" altLang="zh-CN" dirty="0"/>
              <a:t>()</a:t>
            </a:r>
          </a:p>
          <a:p>
            <a:pPr lvl="1"/>
            <a:r>
              <a:rPr lang="en-US" altLang="zh-CN" dirty="0"/>
              <a:t>Allows waiting for events and blocking</a:t>
            </a:r>
          </a:p>
          <a:p>
            <a:pPr marL="457200" lvl="1" indent="0">
              <a:buNone/>
            </a:pPr>
            <a:r>
              <a:rPr lang="en-GB" altLang="zh-CN" dirty="0" err="1">
                <a:solidFill>
                  <a:srgbClr val="FF0000"/>
                </a:solidFill>
              </a:rPr>
              <a:t>cl_int</a:t>
            </a:r>
            <a:r>
              <a:rPr lang="en-GB" altLang="zh-CN" dirty="0">
                <a:solidFill>
                  <a:srgbClr val="FF0000"/>
                </a:solidFill>
              </a:rPr>
              <a:t> </a:t>
            </a:r>
            <a:r>
              <a:rPr lang="en-GB" altLang="zh-CN" dirty="0" err="1">
                <a:solidFill>
                  <a:srgbClr val="FF0000"/>
                </a:solidFill>
              </a:rPr>
              <a:t>clEnqueueWriteBuffer</a:t>
            </a:r>
            <a:r>
              <a:rPr lang="en-GB" altLang="zh-CN" dirty="0">
                <a:solidFill>
                  <a:srgbClr val="FF0000"/>
                </a:solidFill>
              </a:rPr>
              <a:t> (</a:t>
            </a:r>
          </a:p>
          <a:p>
            <a:pPr marL="457200" lvl="1" indent="0">
              <a:buNone/>
            </a:pPr>
            <a:r>
              <a:rPr lang="en-GB" altLang="zh-CN" dirty="0"/>
              <a:t>		</a:t>
            </a:r>
            <a:r>
              <a:rPr lang="en-GB" altLang="zh-CN" dirty="0" err="1">
                <a:solidFill>
                  <a:srgbClr val="FF0000"/>
                </a:solidFill>
              </a:rPr>
              <a:t>cl_command_queue</a:t>
            </a:r>
            <a:r>
              <a:rPr lang="en-GB" altLang="zh-CN" dirty="0">
                <a:solidFill>
                  <a:srgbClr val="FF0000"/>
                </a:solidFill>
              </a:rPr>
              <a:t> queue, </a:t>
            </a:r>
            <a:r>
              <a:rPr lang="en-GB" altLang="zh-CN" dirty="0"/>
              <a:t>	</a:t>
            </a:r>
            <a:r>
              <a:rPr lang="en-GB" altLang="zh-CN" dirty="0">
                <a:solidFill>
                  <a:schemeClr val="tx2">
                    <a:lumMod val="50000"/>
                  </a:schemeClr>
                </a:solidFill>
              </a:rPr>
              <a:t>//Command queue to device</a:t>
            </a:r>
          </a:p>
          <a:p>
            <a:pPr marL="457200" lvl="1" indent="0">
              <a:buNone/>
            </a:pPr>
            <a:r>
              <a:rPr lang="en-GB" altLang="zh-CN" dirty="0"/>
              <a:t>		</a:t>
            </a:r>
            <a:r>
              <a:rPr lang="en-GB" altLang="zh-CN" dirty="0" err="1">
                <a:solidFill>
                  <a:srgbClr val="FF0000"/>
                </a:solidFill>
              </a:rPr>
              <a:t>cl_mem</a:t>
            </a:r>
            <a:r>
              <a:rPr lang="en-GB" altLang="zh-CN" dirty="0">
                <a:solidFill>
                  <a:srgbClr val="FF0000"/>
                </a:solidFill>
              </a:rPr>
              <a:t> buffer, 	</a:t>
            </a:r>
            <a:r>
              <a:rPr lang="en-GB" altLang="zh-CN" dirty="0"/>
              <a:t>		</a:t>
            </a:r>
            <a:r>
              <a:rPr lang="en-GB" altLang="zh-CN" dirty="0">
                <a:solidFill>
                  <a:schemeClr val="tx2">
                    <a:lumMod val="50000"/>
                  </a:schemeClr>
                </a:solidFill>
              </a:rPr>
              <a:t>//OpenCL Buffer Object</a:t>
            </a:r>
          </a:p>
          <a:p>
            <a:pPr marL="457200" lvl="1" indent="0">
              <a:buNone/>
            </a:pPr>
            <a:r>
              <a:rPr lang="en-GB" altLang="zh-CN" dirty="0"/>
              <a:t>		</a:t>
            </a:r>
            <a:r>
              <a:rPr lang="en-GB" altLang="zh-CN" dirty="0" err="1">
                <a:solidFill>
                  <a:srgbClr val="FF0000"/>
                </a:solidFill>
              </a:rPr>
              <a:t>cl_bool</a:t>
            </a:r>
            <a:r>
              <a:rPr lang="en-GB" altLang="zh-CN" dirty="0">
                <a:solidFill>
                  <a:srgbClr val="FF0000"/>
                </a:solidFill>
              </a:rPr>
              <a:t> </a:t>
            </a:r>
            <a:r>
              <a:rPr lang="en-GB" altLang="zh-CN" dirty="0" err="1">
                <a:solidFill>
                  <a:srgbClr val="FF0000"/>
                </a:solidFill>
              </a:rPr>
              <a:t>blocking_read</a:t>
            </a:r>
            <a:r>
              <a:rPr lang="en-GB" altLang="zh-CN" dirty="0">
                <a:solidFill>
                  <a:srgbClr val="FF0000"/>
                </a:solidFill>
              </a:rPr>
              <a:t>, 	</a:t>
            </a:r>
            <a:r>
              <a:rPr lang="en-GB" altLang="zh-CN" dirty="0"/>
              <a:t>	</a:t>
            </a:r>
            <a:r>
              <a:rPr lang="en-GB" altLang="zh-CN" dirty="0">
                <a:solidFill>
                  <a:schemeClr val="tx2">
                    <a:lumMod val="50000"/>
                  </a:schemeClr>
                </a:solidFill>
              </a:rPr>
              <a:t>//Blocking/Non-Blocking Flag</a:t>
            </a:r>
          </a:p>
          <a:p>
            <a:pPr marL="457200" lvl="1" indent="0">
              <a:buNone/>
            </a:pPr>
            <a:r>
              <a:rPr lang="en-GB" altLang="zh-CN" dirty="0"/>
              <a:t>		</a:t>
            </a:r>
            <a:r>
              <a:rPr lang="en-GB" altLang="zh-CN" dirty="0" err="1">
                <a:solidFill>
                  <a:srgbClr val="FF0000"/>
                </a:solidFill>
              </a:rPr>
              <a:t>size_t</a:t>
            </a:r>
            <a:r>
              <a:rPr lang="en-GB" altLang="zh-CN" dirty="0">
                <a:solidFill>
                  <a:srgbClr val="FF0000"/>
                </a:solidFill>
              </a:rPr>
              <a:t> offset, 		</a:t>
            </a:r>
            <a:r>
              <a:rPr lang="en-GB" altLang="zh-CN" dirty="0"/>
              <a:t>	</a:t>
            </a:r>
            <a:r>
              <a:rPr lang="en-GB" altLang="zh-CN" dirty="0">
                <a:solidFill>
                  <a:schemeClr val="tx2">
                    <a:lumMod val="50000"/>
                  </a:schemeClr>
                </a:solidFill>
              </a:rPr>
              <a:t>//Offset into buffer to write to</a:t>
            </a:r>
          </a:p>
          <a:p>
            <a:pPr marL="457200" lvl="1" indent="0">
              <a:buNone/>
            </a:pPr>
            <a:r>
              <a:rPr lang="en-GB" altLang="zh-CN" dirty="0"/>
              <a:t>		</a:t>
            </a:r>
            <a:r>
              <a:rPr lang="en-GB" altLang="zh-CN" dirty="0" err="1">
                <a:solidFill>
                  <a:srgbClr val="FF0000"/>
                </a:solidFill>
              </a:rPr>
              <a:t>size_t</a:t>
            </a:r>
            <a:r>
              <a:rPr lang="en-GB" altLang="zh-CN" dirty="0">
                <a:solidFill>
                  <a:srgbClr val="FF0000"/>
                </a:solidFill>
              </a:rPr>
              <a:t> </a:t>
            </a:r>
            <a:r>
              <a:rPr lang="en-GB" altLang="zh-CN" dirty="0" err="1">
                <a:solidFill>
                  <a:srgbClr val="FF0000"/>
                </a:solidFill>
              </a:rPr>
              <a:t>cb</a:t>
            </a:r>
            <a:r>
              <a:rPr lang="en-GB" altLang="zh-CN" dirty="0">
                <a:solidFill>
                  <a:srgbClr val="FF0000"/>
                </a:solidFill>
              </a:rPr>
              <a:t>, 	</a:t>
            </a:r>
            <a:r>
              <a:rPr lang="en-GB" altLang="zh-CN" dirty="0"/>
              <a:t>		</a:t>
            </a:r>
            <a:r>
              <a:rPr lang="en-GB" altLang="zh-CN" dirty="0">
                <a:solidFill>
                  <a:schemeClr val="tx2">
                    <a:lumMod val="50000"/>
                  </a:schemeClr>
                </a:solidFill>
              </a:rPr>
              <a:t>//Size of data</a:t>
            </a:r>
          </a:p>
          <a:p>
            <a:pPr marL="457200" lvl="1" indent="0">
              <a:buNone/>
            </a:pPr>
            <a:r>
              <a:rPr lang="en-GB" altLang="zh-CN" dirty="0"/>
              <a:t>		</a:t>
            </a:r>
            <a:r>
              <a:rPr lang="en-GB" altLang="zh-CN" dirty="0">
                <a:solidFill>
                  <a:srgbClr val="FF0000"/>
                </a:solidFill>
              </a:rPr>
              <a:t>void *</a:t>
            </a:r>
            <a:r>
              <a:rPr lang="en-GB" altLang="zh-CN" dirty="0" err="1">
                <a:solidFill>
                  <a:srgbClr val="FF0000"/>
                </a:solidFill>
              </a:rPr>
              <a:t>ptr</a:t>
            </a:r>
            <a:r>
              <a:rPr lang="en-GB" altLang="zh-CN" dirty="0">
                <a:solidFill>
                  <a:srgbClr val="FF0000"/>
                </a:solidFill>
              </a:rPr>
              <a:t>, </a:t>
            </a:r>
            <a:r>
              <a:rPr lang="en-GB" altLang="zh-CN" dirty="0"/>
              <a:t>			</a:t>
            </a:r>
            <a:r>
              <a:rPr lang="en-GB" altLang="zh-CN" dirty="0">
                <a:solidFill>
                  <a:schemeClr val="tx2">
                    <a:lumMod val="50000"/>
                  </a:schemeClr>
                </a:solidFill>
              </a:rPr>
              <a:t>//Host pointer</a:t>
            </a:r>
          </a:p>
          <a:p>
            <a:pPr marL="457200" lvl="1" indent="0">
              <a:buNone/>
            </a:pPr>
            <a:r>
              <a:rPr lang="en-GB" altLang="zh-CN" dirty="0"/>
              <a:t>		</a:t>
            </a:r>
            <a:r>
              <a:rPr lang="en-GB" altLang="zh-CN" dirty="0" err="1">
                <a:solidFill>
                  <a:srgbClr val="FF0000"/>
                </a:solidFill>
              </a:rPr>
              <a:t>cl_uint</a:t>
            </a:r>
            <a:r>
              <a:rPr lang="en-GB" altLang="zh-CN" dirty="0">
                <a:solidFill>
                  <a:srgbClr val="FF0000"/>
                </a:solidFill>
              </a:rPr>
              <a:t> </a:t>
            </a:r>
            <a:r>
              <a:rPr lang="en-GB" altLang="zh-CN" dirty="0" err="1">
                <a:solidFill>
                  <a:srgbClr val="FF0000"/>
                </a:solidFill>
              </a:rPr>
              <a:t>num_in_wait_list</a:t>
            </a:r>
            <a:r>
              <a:rPr lang="en-GB" altLang="zh-CN" dirty="0">
                <a:solidFill>
                  <a:srgbClr val="FF0000"/>
                </a:solidFill>
              </a:rPr>
              <a:t>, </a:t>
            </a:r>
            <a:r>
              <a:rPr lang="en-GB" altLang="zh-CN" dirty="0"/>
              <a:t>	</a:t>
            </a:r>
            <a:r>
              <a:rPr lang="en-GB" altLang="zh-CN" dirty="0">
                <a:solidFill>
                  <a:schemeClr val="tx2">
                    <a:lumMod val="50000"/>
                  </a:schemeClr>
                </a:solidFill>
              </a:rPr>
              <a:t>//Number of events in wait list</a:t>
            </a:r>
          </a:p>
          <a:p>
            <a:pPr marL="457200" lvl="1" indent="0">
              <a:buNone/>
            </a:pPr>
            <a:r>
              <a:rPr lang="en-GB" altLang="zh-CN" dirty="0"/>
              <a:t>		</a:t>
            </a:r>
            <a:r>
              <a:rPr lang="en-GB" altLang="zh-CN" dirty="0" err="1">
                <a:solidFill>
                  <a:srgbClr val="FF0000"/>
                </a:solidFill>
              </a:rPr>
              <a:t>const</a:t>
            </a:r>
            <a:r>
              <a:rPr lang="en-GB" altLang="zh-CN" dirty="0">
                <a:solidFill>
                  <a:srgbClr val="FF0000"/>
                </a:solidFill>
              </a:rPr>
              <a:t> </a:t>
            </a:r>
            <a:r>
              <a:rPr lang="en-GB" altLang="zh-CN" dirty="0" err="1">
                <a:solidFill>
                  <a:srgbClr val="FF0000"/>
                </a:solidFill>
              </a:rPr>
              <a:t>cl_event</a:t>
            </a:r>
            <a:r>
              <a:rPr lang="en-GB" altLang="zh-CN" dirty="0">
                <a:solidFill>
                  <a:srgbClr val="FF0000"/>
                </a:solidFill>
              </a:rPr>
              <a:t> * </a:t>
            </a:r>
            <a:r>
              <a:rPr lang="en-GB" altLang="zh-CN" dirty="0" err="1">
                <a:solidFill>
                  <a:srgbClr val="FF0000"/>
                </a:solidFill>
              </a:rPr>
              <a:t>event_wait_list</a:t>
            </a:r>
            <a:r>
              <a:rPr lang="en-GB" altLang="zh-CN" dirty="0">
                <a:solidFill>
                  <a:srgbClr val="FF0000"/>
                </a:solidFill>
              </a:rPr>
              <a:t>, </a:t>
            </a:r>
            <a:r>
              <a:rPr lang="en-GB" altLang="zh-CN" dirty="0">
                <a:solidFill>
                  <a:schemeClr val="tx2">
                    <a:lumMod val="50000"/>
                  </a:schemeClr>
                </a:solidFill>
              </a:rPr>
              <a:t>//Array of events to wait for</a:t>
            </a:r>
          </a:p>
          <a:p>
            <a:pPr marL="457200" lvl="1" indent="0">
              <a:buNone/>
            </a:pPr>
            <a:r>
              <a:rPr lang="en-GB" altLang="zh-CN" dirty="0"/>
              <a:t>		</a:t>
            </a:r>
            <a:r>
              <a:rPr lang="en-GB" altLang="zh-CN" dirty="0" err="1">
                <a:solidFill>
                  <a:srgbClr val="FF0000"/>
                </a:solidFill>
              </a:rPr>
              <a:t>cl_event</a:t>
            </a:r>
            <a:r>
              <a:rPr lang="en-GB" altLang="zh-CN" dirty="0">
                <a:solidFill>
                  <a:srgbClr val="FF0000"/>
                </a:solidFill>
              </a:rPr>
              <a:t> *event) </a:t>
            </a:r>
            <a:r>
              <a:rPr lang="en-GB" altLang="zh-CN" dirty="0"/>
              <a:t>		</a:t>
            </a:r>
            <a:r>
              <a:rPr lang="en-GB" altLang="zh-CN" dirty="0">
                <a:solidFill>
                  <a:schemeClr val="tx2">
                    <a:lumMod val="50000"/>
                  </a:schemeClr>
                </a:solidFill>
              </a:rPr>
              <a:t>//Event handler for this function</a:t>
            </a:r>
            <a:endParaRPr lang="zh-CN" altLang="en-US" dirty="0">
              <a:solidFill>
                <a:schemeClr val="tx2">
                  <a:lumMod val="50000"/>
                </a:schemeClr>
              </a:solidFill>
            </a:endParaRPr>
          </a:p>
        </p:txBody>
      </p:sp>
      <p:sp>
        <p:nvSpPr>
          <p:cNvPr id="3" name="标题 2"/>
          <p:cNvSpPr>
            <a:spLocks noGrp="1"/>
          </p:cNvSpPr>
          <p:nvPr>
            <p:ph type="title"/>
          </p:nvPr>
        </p:nvSpPr>
        <p:spPr/>
        <p:txBody>
          <a:bodyPr/>
          <a:lstStyle/>
          <a:p>
            <a:r>
              <a:rPr lang="en-GB" altLang="zh-CN" dirty="0"/>
              <a:t>Copy Buffer to Devices</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10000"/>
          </a:bodyPr>
          <a:lstStyle/>
          <a:p>
            <a:r>
              <a:rPr lang="en-US" altLang="zh-CN" dirty="0" err="1"/>
              <a:t>clEnqueueReadBuffer</a:t>
            </a:r>
            <a:r>
              <a:rPr lang="en-US" altLang="zh-CN" dirty="0"/>
              <a:t>() is used to read from a buffer object from device to host memory</a:t>
            </a:r>
          </a:p>
          <a:p>
            <a:r>
              <a:rPr lang="en-US" altLang="zh-CN" dirty="0"/>
              <a:t>Similar to </a:t>
            </a:r>
            <a:r>
              <a:rPr lang="en-US" altLang="zh-CN" dirty="0" err="1"/>
              <a:t>clEnqueueWriteBuffer</a:t>
            </a:r>
            <a:r>
              <a:rPr lang="en-US" altLang="zh-CN" dirty="0"/>
              <a:t>()</a:t>
            </a:r>
          </a:p>
          <a:p>
            <a:pPr marL="457200" lvl="1" indent="0">
              <a:buNone/>
            </a:pPr>
            <a:r>
              <a:rPr lang="en-GB" altLang="zh-CN" sz="2200" dirty="0" err="1">
                <a:solidFill>
                  <a:srgbClr val="FF0000"/>
                </a:solidFill>
              </a:rPr>
              <a:t>cl_int</a:t>
            </a:r>
            <a:r>
              <a:rPr lang="en-GB" altLang="zh-CN" sz="2200" dirty="0">
                <a:solidFill>
                  <a:srgbClr val="FF0000"/>
                </a:solidFill>
              </a:rPr>
              <a:t> </a:t>
            </a:r>
            <a:r>
              <a:rPr lang="en-GB" altLang="zh-CN" sz="2200" dirty="0" err="1">
                <a:solidFill>
                  <a:srgbClr val="FF0000"/>
                </a:solidFill>
              </a:rPr>
              <a:t>clEnqueueReadBuffer</a:t>
            </a:r>
            <a:r>
              <a:rPr lang="en-GB" altLang="zh-CN" sz="2200" dirty="0">
                <a:solidFill>
                  <a:srgbClr val="FF0000"/>
                </a:solidFill>
              </a:rPr>
              <a:t> (</a:t>
            </a:r>
          </a:p>
          <a:p>
            <a:pPr marL="457200" lvl="1" indent="0">
              <a:buNone/>
            </a:pPr>
            <a:r>
              <a:rPr lang="en-GB" altLang="zh-CN" sz="2200" dirty="0"/>
              <a:t>		</a:t>
            </a:r>
            <a:r>
              <a:rPr lang="en-GB" altLang="zh-CN" sz="2200" dirty="0" err="1">
                <a:solidFill>
                  <a:srgbClr val="FF0000"/>
                </a:solidFill>
              </a:rPr>
              <a:t>cl_command_queue</a:t>
            </a:r>
            <a:r>
              <a:rPr lang="en-GB" altLang="zh-CN" sz="2200" dirty="0">
                <a:solidFill>
                  <a:srgbClr val="FF0000"/>
                </a:solidFill>
              </a:rPr>
              <a:t> queue, </a:t>
            </a:r>
            <a:r>
              <a:rPr lang="en-GB" altLang="zh-CN" sz="2200" dirty="0"/>
              <a:t>		</a:t>
            </a:r>
            <a:r>
              <a:rPr lang="en-GB" altLang="zh-CN" sz="2200" dirty="0">
                <a:solidFill>
                  <a:schemeClr val="tx2">
                    <a:lumMod val="50000"/>
                  </a:schemeClr>
                </a:solidFill>
              </a:rPr>
              <a:t>//Command queue to device</a:t>
            </a:r>
          </a:p>
          <a:p>
            <a:pPr marL="457200" lvl="1" indent="0">
              <a:buNone/>
            </a:pPr>
            <a:r>
              <a:rPr lang="en-GB" altLang="zh-CN" sz="2200" dirty="0"/>
              <a:t>		</a:t>
            </a:r>
            <a:r>
              <a:rPr lang="en-GB" altLang="zh-CN" sz="2200" dirty="0" err="1">
                <a:solidFill>
                  <a:srgbClr val="FF0000"/>
                </a:solidFill>
              </a:rPr>
              <a:t>cl_mem</a:t>
            </a:r>
            <a:r>
              <a:rPr lang="en-GB" altLang="zh-CN" sz="2200" dirty="0">
                <a:solidFill>
                  <a:srgbClr val="FF0000"/>
                </a:solidFill>
              </a:rPr>
              <a:t> buffer, </a:t>
            </a:r>
            <a:r>
              <a:rPr lang="en-GB" altLang="zh-CN" sz="2200" dirty="0"/>
              <a:t>				</a:t>
            </a:r>
            <a:r>
              <a:rPr lang="en-GB" altLang="zh-CN" sz="2200" dirty="0">
                <a:solidFill>
                  <a:schemeClr val="tx2">
                    <a:lumMod val="50000"/>
                  </a:schemeClr>
                </a:solidFill>
              </a:rPr>
              <a:t>//OpenCL Buffer Object</a:t>
            </a:r>
          </a:p>
          <a:p>
            <a:pPr marL="457200" lvl="1" indent="0">
              <a:buNone/>
            </a:pPr>
            <a:r>
              <a:rPr lang="en-GB" altLang="zh-CN" sz="2200" dirty="0"/>
              <a:t>		</a:t>
            </a:r>
            <a:r>
              <a:rPr lang="en-GB" altLang="zh-CN" sz="2200" dirty="0" err="1">
                <a:solidFill>
                  <a:srgbClr val="FF0000"/>
                </a:solidFill>
              </a:rPr>
              <a:t>cl_bool</a:t>
            </a:r>
            <a:r>
              <a:rPr lang="en-GB" altLang="zh-CN" sz="2200" dirty="0">
                <a:solidFill>
                  <a:srgbClr val="FF0000"/>
                </a:solidFill>
              </a:rPr>
              <a:t> </a:t>
            </a:r>
            <a:r>
              <a:rPr lang="en-GB" altLang="zh-CN" sz="2200" dirty="0" err="1">
                <a:solidFill>
                  <a:srgbClr val="FF0000"/>
                </a:solidFill>
              </a:rPr>
              <a:t>blocking_read</a:t>
            </a:r>
            <a:r>
              <a:rPr lang="en-GB" altLang="zh-CN" sz="2200" dirty="0">
                <a:solidFill>
                  <a:srgbClr val="FF0000"/>
                </a:solidFill>
              </a:rPr>
              <a:t>, </a:t>
            </a:r>
            <a:r>
              <a:rPr lang="en-GB" altLang="zh-CN" sz="2200" dirty="0"/>
              <a:t>			</a:t>
            </a:r>
            <a:r>
              <a:rPr lang="en-GB" altLang="zh-CN" sz="2200" dirty="0">
                <a:solidFill>
                  <a:schemeClr val="tx2">
                    <a:lumMod val="50000"/>
                  </a:schemeClr>
                </a:solidFill>
              </a:rPr>
              <a:t>//Blocking/Non-Blocking Flag</a:t>
            </a:r>
          </a:p>
          <a:p>
            <a:pPr marL="457200" lvl="1" indent="0">
              <a:buNone/>
            </a:pPr>
            <a:r>
              <a:rPr lang="en-GB" altLang="zh-CN" sz="2200" dirty="0"/>
              <a:t>		</a:t>
            </a:r>
            <a:r>
              <a:rPr lang="en-GB" altLang="zh-CN" sz="2200" dirty="0" err="1">
                <a:solidFill>
                  <a:srgbClr val="FF0000"/>
                </a:solidFill>
              </a:rPr>
              <a:t>size_t</a:t>
            </a:r>
            <a:r>
              <a:rPr lang="en-GB" altLang="zh-CN" sz="2200" dirty="0">
                <a:solidFill>
                  <a:srgbClr val="FF0000"/>
                </a:solidFill>
              </a:rPr>
              <a:t> offset, 	</a:t>
            </a:r>
            <a:r>
              <a:rPr lang="en-GB" altLang="zh-CN" sz="2200" dirty="0"/>
              <a:t>			</a:t>
            </a:r>
            <a:r>
              <a:rPr lang="en-GB" altLang="zh-CN" sz="2200" dirty="0">
                <a:solidFill>
                  <a:schemeClr val="tx2">
                    <a:lumMod val="50000"/>
                  </a:schemeClr>
                </a:solidFill>
              </a:rPr>
              <a:t>//Offset to copy from</a:t>
            </a:r>
          </a:p>
          <a:p>
            <a:pPr marL="457200" lvl="1" indent="0">
              <a:buNone/>
            </a:pPr>
            <a:r>
              <a:rPr lang="en-GB" altLang="zh-CN" sz="2200" dirty="0"/>
              <a:t>		</a:t>
            </a:r>
            <a:r>
              <a:rPr lang="en-GB" altLang="zh-CN" sz="2200" dirty="0" err="1">
                <a:solidFill>
                  <a:srgbClr val="FF0000"/>
                </a:solidFill>
              </a:rPr>
              <a:t>size_t</a:t>
            </a:r>
            <a:r>
              <a:rPr lang="en-GB" altLang="zh-CN" sz="2200" dirty="0">
                <a:solidFill>
                  <a:srgbClr val="FF0000"/>
                </a:solidFill>
              </a:rPr>
              <a:t> </a:t>
            </a:r>
            <a:r>
              <a:rPr lang="en-GB" altLang="zh-CN" sz="2200" dirty="0" err="1">
                <a:solidFill>
                  <a:srgbClr val="FF0000"/>
                </a:solidFill>
              </a:rPr>
              <a:t>cb</a:t>
            </a:r>
            <a:r>
              <a:rPr lang="en-GB" altLang="zh-CN" sz="2200" dirty="0">
                <a:solidFill>
                  <a:srgbClr val="FF0000"/>
                </a:solidFill>
              </a:rPr>
              <a:t>, </a:t>
            </a:r>
            <a:r>
              <a:rPr lang="en-GB" altLang="zh-CN" sz="2200" dirty="0"/>
              <a:t>				</a:t>
            </a:r>
            <a:r>
              <a:rPr lang="en-GB" altLang="zh-CN" sz="2200" dirty="0">
                <a:solidFill>
                  <a:schemeClr val="tx2">
                    <a:lumMod val="50000"/>
                  </a:schemeClr>
                </a:solidFill>
              </a:rPr>
              <a:t>//Size of data</a:t>
            </a:r>
          </a:p>
          <a:p>
            <a:pPr marL="457200" lvl="1" indent="0">
              <a:buNone/>
            </a:pPr>
            <a:r>
              <a:rPr lang="en-GB" altLang="zh-CN" sz="2200" dirty="0"/>
              <a:t>		</a:t>
            </a:r>
            <a:r>
              <a:rPr lang="en-GB" altLang="zh-CN" sz="2200" dirty="0">
                <a:solidFill>
                  <a:srgbClr val="FF0000"/>
                </a:solidFill>
              </a:rPr>
              <a:t>void *</a:t>
            </a:r>
            <a:r>
              <a:rPr lang="en-GB" altLang="zh-CN" sz="2200" dirty="0" err="1">
                <a:solidFill>
                  <a:srgbClr val="FF0000"/>
                </a:solidFill>
              </a:rPr>
              <a:t>ptr</a:t>
            </a:r>
            <a:r>
              <a:rPr lang="en-GB" altLang="zh-CN" sz="2200" dirty="0">
                <a:solidFill>
                  <a:srgbClr val="FF0000"/>
                </a:solidFill>
              </a:rPr>
              <a:t>, </a:t>
            </a:r>
            <a:r>
              <a:rPr lang="en-GB" altLang="zh-CN" sz="2200" dirty="0"/>
              <a:t>				</a:t>
            </a:r>
            <a:r>
              <a:rPr lang="en-GB" altLang="zh-CN" sz="2200" dirty="0">
                <a:solidFill>
                  <a:schemeClr val="tx2">
                    <a:lumMod val="50000"/>
                  </a:schemeClr>
                </a:solidFill>
              </a:rPr>
              <a:t>//Host pointer</a:t>
            </a:r>
          </a:p>
          <a:p>
            <a:pPr marL="457200" lvl="1" indent="0">
              <a:buNone/>
            </a:pPr>
            <a:r>
              <a:rPr lang="en-GB" altLang="zh-CN" sz="2200" dirty="0"/>
              <a:t>		</a:t>
            </a:r>
            <a:r>
              <a:rPr lang="en-GB" altLang="zh-CN" sz="2200" dirty="0" err="1">
                <a:solidFill>
                  <a:srgbClr val="FF0000"/>
                </a:solidFill>
              </a:rPr>
              <a:t>cl_uint</a:t>
            </a:r>
            <a:r>
              <a:rPr lang="en-GB" altLang="zh-CN" sz="2200" dirty="0">
                <a:solidFill>
                  <a:srgbClr val="FF0000"/>
                </a:solidFill>
              </a:rPr>
              <a:t> </a:t>
            </a:r>
            <a:r>
              <a:rPr lang="en-GB" altLang="zh-CN" sz="2200" dirty="0" err="1">
                <a:solidFill>
                  <a:srgbClr val="FF0000"/>
                </a:solidFill>
              </a:rPr>
              <a:t>num_in_wait_list</a:t>
            </a:r>
            <a:r>
              <a:rPr lang="en-GB" altLang="zh-CN" sz="2200" dirty="0">
                <a:solidFill>
                  <a:srgbClr val="FF0000"/>
                </a:solidFill>
              </a:rPr>
              <a:t>, </a:t>
            </a:r>
            <a:r>
              <a:rPr lang="en-GB" altLang="zh-CN" sz="2200" dirty="0"/>
              <a:t>		</a:t>
            </a:r>
            <a:r>
              <a:rPr lang="en-GB" altLang="zh-CN" sz="2200" dirty="0">
                <a:solidFill>
                  <a:schemeClr val="tx2">
                    <a:lumMod val="50000"/>
                  </a:schemeClr>
                </a:solidFill>
              </a:rPr>
              <a:t>//Number of events in wait list</a:t>
            </a:r>
          </a:p>
          <a:p>
            <a:pPr marL="457200" lvl="1" indent="0">
              <a:buNone/>
            </a:pPr>
            <a:r>
              <a:rPr lang="en-GB" altLang="zh-CN" sz="2200" dirty="0"/>
              <a:t>		</a:t>
            </a:r>
            <a:r>
              <a:rPr lang="en-GB" altLang="zh-CN" sz="2200" dirty="0" err="1">
                <a:solidFill>
                  <a:srgbClr val="FF0000"/>
                </a:solidFill>
              </a:rPr>
              <a:t>const</a:t>
            </a:r>
            <a:r>
              <a:rPr lang="en-GB" altLang="zh-CN" sz="2200" dirty="0">
                <a:solidFill>
                  <a:srgbClr val="FF0000"/>
                </a:solidFill>
              </a:rPr>
              <a:t> </a:t>
            </a:r>
            <a:r>
              <a:rPr lang="en-GB" altLang="zh-CN" sz="2200" dirty="0" err="1">
                <a:solidFill>
                  <a:srgbClr val="FF0000"/>
                </a:solidFill>
              </a:rPr>
              <a:t>cl_event</a:t>
            </a:r>
            <a:r>
              <a:rPr lang="en-GB" altLang="zh-CN" sz="2200" dirty="0">
                <a:solidFill>
                  <a:srgbClr val="FF0000"/>
                </a:solidFill>
              </a:rPr>
              <a:t> * </a:t>
            </a:r>
            <a:r>
              <a:rPr lang="en-GB" altLang="zh-CN" sz="2200" dirty="0" err="1">
                <a:solidFill>
                  <a:srgbClr val="FF0000"/>
                </a:solidFill>
              </a:rPr>
              <a:t>event_wait_list</a:t>
            </a:r>
            <a:r>
              <a:rPr lang="en-GB" altLang="zh-CN" sz="2200" dirty="0">
                <a:solidFill>
                  <a:srgbClr val="FF0000"/>
                </a:solidFill>
              </a:rPr>
              <a:t>, </a:t>
            </a:r>
            <a:r>
              <a:rPr lang="en-GB" altLang="zh-CN" sz="2200" dirty="0"/>
              <a:t>	</a:t>
            </a:r>
            <a:r>
              <a:rPr lang="en-GB" altLang="zh-CN" sz="2200" dirty="0">
                <a:solidFill>
                  <a:schemeClr val="tx2">
                    <a:lumMod val="50000"/>
                  </a:schemeClr>
                </a:solidFill>
              </a:rPr>
              <a:t>//Array of events to wait for</a:t>
            </a:r>
          </a:p>
          <a:p>
            <a:pPr marL="457200" lvl="1" indent="0">
              <a:buNone/>
            </a:pPr>
            <a:r>
              <a:rPr lang="en-GB" altLang="zh-CN" sz="2200" dirty="0"/>
              <a:t>		</a:t>
            </a:r>
            <a:r>
              <a:rPr lang="en-GB" altLang="zh-CN" sz="2200" dirty="0" err="1">
                <a:solidFill>
                  <a:srgbClr val="FF0000"/>
                </a:solidFill>
              </a:rPr>
              <a:t>cl_event</a:t>
            </a:r>
            <a:r>
              <a:rPr lang="en-GB" altLang="zh-CN" sz="2200" dirty="0">
                <a:solidFill>
                  <a:srgbClr val="FF0000"/>
                </a:solidFill>
              </a:rPr>
              <a:t> *event) </a:t>
            </a:r>
            <a:r>
              <a:rPr lang="en-GB" altLang="zh-CN" sz="2200" dirty="0"/>
              <a:t>			</a:t>
            </a:r>
            <a:r>
              <a:rPr lang="en-GB" altLang="zh-CN" sz="2200" dirty="0">
                <a:solidFill>
                  <a:schemeClr val="tx2">
                    <a:lumMod val="50000"/>
                  </a:schemeClr>
                </a:solidFill>
              </a:rPr>
              <a:t>//Event handler for this function</a:t>
            </a:r>
            <a:endParaRPr lang="zh-CN" altLang="en-US" sz="2200" dirty="0">
              <a:solidFill>
                <a:schemeClr val="tx2">
                  <a:lumMod val="50000"/>
                </a:schemeClr>
              </a:solidFill>
            </a:endParaRPr>
          </a:p>
        </p:txBody>
      </p:sp>
      <p:sp>
        <p:nvSpPr>
          <p:cNvPr id="3" name="标题 2"/>
          <p:cNvSpPr>
            <a:spLocks noGrp="1"/>
          </p:cNvSpPr>
          <p:nvPr>
            <p:ph type="title"/>
          </p:nvPr>
        </p:nvSpPr>
        <p:spPr/>
        <p:txBody>
          <a:bodyPr/>
          <a:lstStyle/>
          <a:p>
            <a:r>
              <a:rPr lang="en-GB" altLang="zh-CN" dirty="0"/>
              <a:t>Copy Buffer to Host</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204936D-D683-4B79-8977-C01F9EA71081}"/>
              </a:ext>
            </a:extLst>
          </p:cNvPr>
          <p:cNvSpPr>
            <a:spLocks noGrp="1"/>
          </p:cNvSpPr>
          <p:nvPr>
            <p:ph idx="1"/>
          </p:nvPr>
        </p:nvSpPr>
        <p:spPr>
          <a:xfrm>
            <a:off x="815414" y="1530221"/>
            <a:ext cx="7340296" cy="4990652"/>
          </a:xfrm>
        </p:spPr>
        <p:txBody>
          <a:bodyPr>
            <a:normAutofit fontScale="62500" lnSpcReduction="20000"/>
          </a:bodyPr>
          <a:lstStyle/>
          <a:p>
            <a:r>
              <a:rPr lang="en-US" altLang="zh-CN" dirty="0"/>
              <a:t>Firstly, creates a program object for a context, and loads source code specified by text strings into the program object.</a:t>
            </a:r>
            <a:endParaRPr lang="en-GB" altLang="zh-CN" dirty="0"/>
          </a:p>
          <a:p>
            <a:pPr marL="0" indent="0">
              <a:buNone/>
            </a:pPr>
            <a:r>
              <a:rPr lang="en-GB" altLang="zh-CN" dirty="0" err="1">
                <a:solidFill>
                  <a:srgbClr val="FF0000"/>
                </a:solidFill>
              </a:rPr>
              <a:t>cl_program</a:t>
            </a:r>
            <a:r>
              <a:rPr lang="en-GB" altLang="zh-CN" dirty="0">
                <a:solidFill>
                  <a:srgbClr val="FF0000"/>
                </a:solidFill>
              </a:rPr>
              <a:t> </a:t>
            </a:r>
            <a:r>
              <a:rPr lang="en-GB" altLang="zh-CN" dirty="0" err="1">
                <a:solidFill>
                  <a:srgbClr val="FF0000"/>
                </a:solidFill>
              </a:rPr>
              <a:t>clCreateProgramWithSource</a:t>
            </a:r>
            <a:r>
              <a:rPr lang="en-GB" altLang="zh-CN" dirty="0">
                <a:solidFill>
                  <a:srgbClr val="FF0000"/>
                </a:solidFill>
              </a:rPr>
              <a:t>(</a:t>
            </a:r>
          </a:p>
          <a:p>
            <a:pPr marL="0" indent="0">
              <a:buNone/>
            </a:pPr>
            <a:r>
              <a:rPr lang="en-GB" altLang="zh-CN" dirty="0"/>
              <a:t>	</a:t>
            </a:r>
            <a:r>
              <a:rPr lang="en-GB" altLang="zh-CN" dirty="0" err="1">
                <a:solidFill>
                  <a:srgbClr val="FF0000"/>
                </a:solidFill>
              </a:rPr>
              <a:t>cl_context</a:t>
            </a:r>
            <a:r>
              <a:rPr lang="en-GB" altLang="zh-CN" dirty="0">
                <a:solidFill>
                  <a:srgbClr val="FF0000"/>
                </a:solidFill>
              </a:rPr>
              <a:t> context</a:t>
            </a:r>
            <a:r>
              <a:rPr lang="en-GB" altLang="zh-CN" dirty="0"/>
              <a:t>, </a:t>
            </a:r>
            <a:r>
              <a:rPr lang="en-GB" altLang="zh-CN" dirty="0">
                <a:solidFill>
                  <a:schemeClr val="tx2">
                    <a:lumMod val="50000"/>
                  </a:schemeClr>
                </a:solidFill>
              </a:rPr>
              <a:t>// a valid OpenCL context</a:t>
            </a:r>
          </a:p>
          <a:p>
            <a:pPr marL="0" indent="0">
              <a:buNone/>
            </a:pPr>
            <a:r>
              <a:rPr lang="en-GB" altLang="zh-CN" dirty="0"/>
              <a:t>	</a:t>
            </a:r>
            <a:r>
              <a:rPr lang="en-GB" altLang="zh-CN" dirty="0" err="1">
                <a:solidFill>
                  <a:srgbClr val="FF0000"/>
                </a:solidFill>
              </a:rPr>
              <a:t>cl_uint</a:t>
            </a:r>
            <a:r>
              <a:rPr lang="en-GB" altLang="zh-CN" dirty="0">
                <a:solidFill>
                  <a:srgbClr val="FF0000"/>
                </a:solidFill>
              </a:rPr>
              <a:t> count</a:t>
            </a:r>
            <a:r>
              <a:rPr lang="en-GB" altLang="zh-CN" dirty="0"/>
              <a:t>, </a:t>
            </a:r>
            <a:r>
              <a:rPr lang="en-GB" altLang="zh-CN" dirty="0">
                <a:solidFill>
                  <a:schemeClr val="tx2">
                    <a:lumMod val="50000"/>
                  </a:schemeClr>
                </a:solidFill>
              </a:rPr>
              <a:t>// number of source code </a:t>
            </a:r>
          </a:p>
          <a:p>
            <a:pPr marL="0" indent="0">
              <a:buNone/>
            </a:pPr>
            <a:r>
              <a:rPr lang="en-GB" altLang="zh-CN" dirty="0"/>
              <a:t>	</a:t>
            </a:r>
            <a:r>
              <a:rPr lang="en-GB" altLang="zh-CN" dirty="0" err="1">
                <a:solidFill>
                  <a:srgbClr val="FF0000"/>
                </a:solidFill>
              </a:rPr>
              <a:t>const</a:t>
            </a:r>
            <a:r>
              <a:rPr lang="en-GB" altLang="zh-CN" dirty="0">
                <a:solidFill>
                  <a:srgbClr val="FF0000"/>
                </a:solidFill>
              </a:rPr>
              <a:t> char** strings</a:t>
            </a:r>
            <a:r>
              <a:rPr lang="en-GB" altLang="zh-CN" dirty="0"/>
              <a:t>, </a:t>
            </a:r>
            <a:r>
              <a:rPr lang="en-GB" altLang="zh-CN" dirty="0">
                <a:solidFill>
                  <a:schemeClr val="tx2">
                    <a:lumMod val="50000"/>
                  </a:schemeClr>
                </a:solidFill>
              </a:rPr>
              <a:t>// array of source code pointers</a:t>
            </a:r>
          </a:p>
          <a:p>
            <a:pPr marL="0" indent="0">
              <a:buNone/>
            </a:pPr>
            <a:r>
              <a:rPr lang="en-GB" altLang="zh-CN" dirty="0"/>
              <a:t>	</a:t>
            </a:r>
            <a:r>
              <a:rPr lang="en-GB" altLang="zh-CN" dirty="0" err="1">
                <a:solidFill>
                  <a:srgbClr val="FF0000"/>
                </a:solidFill>
              </a:rPr>
              <a:t>const</a:t>
            </a:r>
            <a:r>
              <a:rPr lang="en-GB" altLang="zh-CN" dirty="0">
                <a:solidFill>
                  <a:srgbClr val="FF0000"/>
                </a:solidFill>
              </a:rPr>
              <a:t> </a:t>
            </a:r>
            <a:r>
              <a:rPr lang="en-GB" altLang="zh-CN" dirty="0" err="1">
                <a:solidFill>
                  <a:srgbClr val="FF0000"/>
                </a:solidFill>
              </a:rPr>
              <a:t>size_t</a:t>
            </a:r>
            <a:r>
              <a:rPr lang="en-GB" altLang="zh-CN" dirty="0">
                <a:solidFill>
                  <a:srgbClr val="FF0000"/>
                </a:solidFill>
              </a:rPr>
              <a:t>* lengths</a:t>
            </a:r>
            <a:r>
              <a:rPr lang="en-GB" altLang="zh-CN" dirty="0"/>
              <a:t>, </a:t>
            </a:r>
            <a:r>
              <a:rPr lang="en-GB" altLang="zh-CN" dirty="0">
                <a:solidFill>
                  <a:schemeClr val="tx2">
                    <a:lumMod val="50000"/>
                  </a:schemeClr>
                </a:solidFill>
              </a:rPr>
              <a:t>// array of source code lengths</a:t>
            </a:r>
          </a:p>
          <a:p>
            <a:pPr marL="0" indent="0">
              <a:buNone/>
            </a:pPr>
            <a:r>
              <a:rPr lang="en-GB" altLang="zh-CN" dirty="0"/>
              <a:t>	</a:t>
            </a:r>
            <a:r>
              <a:rPr lang="en-GB" altLang="zh-CN" dirty="0">
                <a:solidFill>
                  <a:srgbClr val="FF0000"/>
                </a:solidFill>
              </a:rPr>
              <a:t>cl_int* </a:t>
            </a:r>
            <a:r>
              <a:rPr lang="en-GB" altLang="zh-CN" dirty="0" err="1">
                <a:solidFill>
                  <a:srgbClr val="FF0000"/>
                </a:solidFill>
              </a:rPr>
              <a:t>errcode_ret</a:t>
            </a:r>
            <a:r>
              <a:rPr lang="en-GB" altLang="zh-CN" dirty="0"/>
              <a:t>); </a:t>
            </a:r>
            <a:r>
              <a:rPr lang="en-GB" altLang="zh-CN" dirty="0">
                <a:solidFill>
                  <a:schemeClr val="tx2">
                    <a:lumMod val="50000"/>
                  </a:schemeClr>
                </a:solidFill>
              </a:rPr>
              <a:t>// error codex</a:t>
            </a:r>
          </a:p>
          <a:p>
            <a:r>
              <a:rPr lang="en-GB" altLang="zh-CN" sz="2900" dirty="0"/>
              <a:t>Secondly, compile the source code into binary. </a:t>
            </a:r>
          </a:p>
          <a:p>
            <a:pPr marL="0" indent="0">
              <a:buNone/>
            </a:pPr>
            <a:r>
              <a:rPr lang="en-GB" altLang="zh-CN" sz="2900" dirty="0">
                <a:solidFill>
                  <a:srgbClr val="FF0000"/>
                </a:solidFill>
              </a:rPr>
              <a:t>cl_int </a:t>
            </a:r>
            <a:r>
              <a:rPr lang="en-GB" altLang="zh-CN" sz="2900" dirty="0" err="1">
                <a:solidFill>
                  <a:srgbClr val="FF0000"/>
                </a:solidFill>
              </a:rPr>
              <a:t>clBuildProgram</a:t>
            </a:r>
            <a:r>
              <a:rPr lang="en-GB" altLang="zh-CN" sz="2900" dirty="0">
                <a:solidFill>
                  <a:srgbClr val="FF0000"/>
                </a:solidFill>
              </a:rPr>
              <a:t>(</a:t>
            </a:r>
          </a:p>
          <a:p>
            <a:pPr marL="0" indent="0">
              <a:buNone/>
            </a:pPr>
            <a:r>
              <a:rPr lang="en-GB" altLang="zh-CN" sz="2900" dirty="0"/>
              <a:t>	</a:t>
            </a:r>
            <a:r>
              <a:rPr lang="en-GB" altLang="zh-CN" sz="2900" dirty="0" err="1">
                <a:solidFill>
                  <a:srgbClr val="FF0000"/>
                </a:solidFill>
              </a:rPr>
              <a:t>cl_program</a:t>
            </a:r>
            <a:r>
              <a:rPr lang="en-GB" altLang="zh-CN" sz="2900" dirty="0">
                <a:solidFill>
                  <a:srgbClr val="FF0000"/>
                </a:solidFill>
              </a:rPr>
              <a:t> program</a:t>
            </a:r>
            <a:r>
              <a:rPr lang="en-GB" altLang="zh-CN" sz="2900" dirty="0"/>
              <a:t>, </a:t>
            </a:r>
            <a:r>
              <a:rPr lang="en-GB" altLang="zh-CN" sz="2900" dirty="0">
                <a:solidFill>
                  <a:schemeClr val="tx2">
                    <a:lumMod val="50000"/>
                  </a:schemeClr>
                </a:solidFill>
              </a:rPr>
              <a:t>// a valid OpenCL program</a:t>
            </a:r>
          </a:p>
          <a:p>
            <a:pPr marL="0" indent="0">
              <a:buNone/>
            </a:pPr>
            <a:r>
              <a:rPr lang="en-GB" altLang="zh-CN" sz="2900" dirty="0"/>
              <a:t>	</a:t>
            </a:r>
            <a:r>
              <a:rPr lang="en-GB" altLang="zh-CN" sz="2900" dirty="0" err="1">
                <a:solidFill>
                  <a:srgbClr val="FF0000"/>
                </a:solidFill>
              </a:rPr>
              <a:t>cl_uint</a:t>
            </a:r>
            <a:r>
              <a:rPr lang="en-GB" altLang="zh-CN" sz="2900" dirty="0">
                <a:solidFill>
                  <a:srgbClr val="FF0000"/>
                </a:solidFill>
              </a:rPr>
              <a:t> </a:t>
            </a:r>
            <a:r>
              <a:rPr lang="en-GB" altLang="zh-CN" sz="2900" dirty="0" err="1">
                <a:solidFill>
                  <a:srgbClr val="FF0000"/>
                </a:solidFill>
              </a:rPr>
              <a:t>num_devices</a:t>
            </a:r>
            <a:r>
              <a:rPr lang="en-GB" altLang="zh-CN" sz="2900" dirty="0"/>
              <a:t>, </a:t>
            </a:r>
            <a:r>
              <a:rPr lang="en-GB" altLang="zh-CN" sz="2900" dirty="0">
                <a:solidFill>
                  <a:schemeClr val="tx2">
                    <a:lumMod val="50000"/>
                  </a:schemeClr>
                </a:solidFill>
              </a:rPr>
              <a:t>// target device number</a:t>
            </a:r>
          </a:p>
          <a:p>
            <a:pPr marL="0" indent="0">
              <a:buNone/>
            </a:pPr>
            <a:r>
              <a:rPr lang="en-GB" altLang="zh-CN" sz="2900" dirty="0"/>
              <a:t>	</a:t>
            </a:r>
            <a:r>
              <a:rPr lang="en-GB" altLang="zh-CN" sz="2900" dirty="0" err="1">
                <a:solidFill>
                  <a:srgbClr val="FF0000"/>
                </a:solidFill>
              </a:rPr>
              <a:t>const</a:t>
            </a:r>
            <a:r>
              <a:rPr lang="en-GB" altLang="zh-CN" sz="2900" dirty="0">
                <a:solidFill>
                  <a:srgbClr val="FF0000"/>
                </a:solidFill>
              </a:rPr>
              <a:t> </a:t>
            </a:r>
            <a:r>
              <a:rPr lang="en-GB" altLang="zh-CN" sz="2900" dirty="0" err="1">
                <a:solidFill>
                  <a:srgbClr val="FF0000"/>
                </a:solidFill>
              </a:rPr>
              <a:t>cl_device_id</a:t>
            </a:r>
            <a:r>
              <a:rPr lang="en-GB" altLang="zh-CN" sz="2900" dirty="0">
                <a:solidFill>
                  <a:srgbClr val="FF0000"/>
                </a:solidFill>
              </a:rPr>
              <a:t>* </a:t>
            </a:r>
            <a:r>
              <a:rPr lang="en-GB" altLang="zh-CN" sz="2900" dirty="0" err="1">
                <a:solidFill>
                  <a:srgbClr val="FF0000"/>
                </a:solidFill>
              </a:rPr>
              <a:t>device_list</a:t>
            </a:r>
            <a:r>
              <a:rPr lang="en-GB" altLang="zh-CN" sz="2900" dirty="0"/>
              <a:t>, </a:t>
            </a:r>
            <a:r>
              <a:rPr lang="en-GB" altLang="zh-CN" sz="2900" dirty="0">
                <a:solidFill>
                  <a:schemeClr val="tx2">
                    <a:lumMod val="50000"/>
                  </a:schemeClr>
                </a:solidFill>
              </a:rPr>
              <a:t>// target OpenCL devices</a:t>
            </a:r>
          </a:p>
          <a:p>
            <a:pPr marL="0" indent="0">
              <a:buNone/>
            </a:pPr>
            <a:r>
              <a:rPr lang="en-GB" altLang="zh-CN" sz="2900" dirty="0"/>
              <a:t>	</a:t>
            </a:r>
            <a:r>
              <a:rPr lang="en-GB" altLang="zh-CN" sz="2900" dirty="0" err="1">
                <a:solidFill>
                  <a:srgbClr val="FF0000"/>
                </a:solidFill>
              </a:rPr>
              <a:t>const</a:t>
            </a:r>
            <a:r>
              <a:rPr lang="en-GB" altLang="zh-CN" sz="2900" dirty="0">
                <a:solidFill>
                  <a:srgbClr val="FF0000"/>
                </a:solidFill>
              </a:rPr>
              <a:t> char* options</a:t>
            </a:r>
            <a:r>
              <a:rPr lang="en-GB" altLang="zh-CN" sz="2900" dirty="0"/>
              <a:t>, </a:t>
            </a:r>
            <a:r>
              <a:rPr lang="en-GB" altLang="zh-CN" sz="2900" dirty="0">
                <a:solidFill>
                  <a:schemeClr val="tx2">
                    <a:lumMod val="50000"/>
                  </a:schemeClr>
                </a:solidFill>
              </a:rPr>
              <a:t>// Supported compiler option flags</a:t>
            </a:r>
          </a:p>
          <a:p>
            <a:pPr marL="0" indent="0">
              <a:buNone/>
            </a:pPr>
            <a:r>
              <a:rPr lang="en-GB" altLang="zh-CN" sz="2900" dirty="0"/>
              <a:t>	</a:t>
            </a:r>
            <a:r>
              <a:rPr lang="en-GB" altLang="zh-CN" sz="2900" dirty="0">
                <a:solidFill>
                  <a:srgbClr val="FF0000"/>
                </a:solidFill>
              </a:rPr>
              <a:t>void (CL_CALLBACK* </a:t>
            </a:r>
            <a:r>
              <a:rPr lang="en-GB" altLang="zh-CN" sz="2900" dirty="0" err="1">
                <a:solidFill>
                  <a:srgbClr val="FF0000"/>
                </a:solidFill>
              </a:rPr>
              <a:t>pfn_notify</a:t>
            </a:r>
            <a:r>
              <a:rPr lang="en-GB" altLang="zh-CN" sz="2900" dirty="0">
                <a:solidFill>
                  <a:srgbClr val="FF0000"/>
                </a:solidFill>
              </a:rPr>
              <a:t>)(</a:t>
            </a:r>
            <a:r>
              <a:rPr lang="en-GB" altLang="zh-CN" sz="2900" dirty="0" err="1">
                <a:solidFill>
                  <a:srgbClr val="FF0000"/>
                </a:solidFill>
              </a:rPr>
              <a:t>cl_program</a:t>
            </a:r>
            <a:r>
              <a:rPr lang="en-GB" altLang="zh-CN" sz="2900" dirty="0">
                <a:solidFill>
                  <a:srgbClr val="FF0000"/>
                </a:solidFill>
              </a:rPr>
              <a:t> program, void* </a:t>
            </a:r>
            <a:r>
              <a:rPr lang="en-GB" altLang="zh-CN" sz="2900" dirty="0" err="1">
                <a:solidFill>
                  <a:srgbClr val="FF0000"/>
                </a:solidFill>
              </a:rPr>
              <a:t>user_data</a:t>
            </a:r>
            <a:r>
              <a:rPr lang="en-GB" altLang="zh-CN" sz="2900" dirty="0">
                <a:solidFill>
                  <a:srgbClr val="FF0000"/>
                </a:solidFill>
              </a:rPr>
              <a:t>)</a:t>
            </a:r>
            <a:r>
              <a:rPr lang="en-GB" altLang="zh-CN" sz="2900" dirty="0"/>
              <a:t>, </a:t>
            </a:r>
            <a:r>
              <a:rPr lang="en-GB" altLang="zh-CN" sz="2900" dirty="0">
                <a:solidFill>
                  <a:schemeClr val="tx2">
                    <a:lumMod val="50000"/>
                  </a:schemeClr>
                </a:solidFill>
              </a:rPr>
              <a:t>// </a:t>
            </a:r>
            <a:r>
              <a:rPr lang="en-GB" altLang="zh-CN" sz="2900" dirty="0" err="1">
                <a:solidFill>
                  <a:schemeClr val="tx2">
                    <a:lumMod val="50000"/>
                  </a:schemeClr>
                </a:solidFill>
              </a:rPr>
              <a:t>Callback</a:t>
            </a:r>
            <a:r>
              <a:rPr lang="en-GB" altLang="zh-CN" sz="2900" dirty="0">
                <a:solidFill>
                  <a:schemeClr val="tx2">
                    <a:lumMod val="50000"/>
                  </a:schemeClr>
                </a:solidFill>
              </a:rPr>
              <a:t> function </a:t>
            </a:r>
          </a:p>
          <a:p>
            <a:pPr marL="0" indent="0">
              <a:buNone/>
            </a:pPr>
            <a:r>
              <a:rPr lang="en-GB" altLang="zh-CN" sz="2900" dirty="0"/>
              <a:t>	</a:t>
            </a:r>
            <a:r>
              <a:rPr lang="en-GB" altLang="zh-CN" sz="2900" dirty="0">
                <a:solidFill>
                  <a:srgbClr val="FF0000"/>
                </a:solidFill>
              </a:rPr>
              <a:t>void* </a:t>
            </a:r>
            <a:r>
              <a:rPr lang="en-GB" altLang="zh-CN" sz="2900" dirty="0" err="1">
                <a:solidFill>
                  <a:srgbClr val="FF0000"/>
                </a:solidFill>
              </a:rPr>
              <a:t>user_data</a:t>
            </a:r>
            <a:r>
              <a:rPr lang="en-GB" altLang="zh-CN" sz="2900" dirty="0"/>
              <a:t>); </a:t>
            </a:r>
            <a:r>
              <a:rPr lang="en-GB" altLang="zh-CN" sz="2900" dirty="0">
                <a:solidFill>
                  <a:schemeClr val="tx2">
                    <a:lumMod val="50000"/>
                  </a:schemeClr>
                </a:solidFill>
              </a:rPr>
              <a:t>// The </a:t>
            </a:r>
            <a:r>
              <a:rPr lang="en-GB" altLang="zh-CN" sz="2900" i="1" dirty="0" err="1">
                <a:solidFill>
                  <a:schemeClr val="tx2">
                    <a:lumMod val="50000"/>
                  </a:schemeClr>
                </a:solidFill>
              </a:rPr>
              <a:t>user_data</a:t>
            </a:r>
            <a:r>
              <a:rPr lang="en-GB" altLang="zh-CN" sz="2900" i="1" dirty="0">
                <a:solidFill>
                  <a:schemeClr val="tx2">
                    <a:lumMod val="50000"/>
                  </a:schemeClr>
                </a:solidFill>
              </a:rPr>
              <a:t> </a:t>
            </a:r>
            <a:r>
              <a:rPr lang="en-GB" altLang="zh-CN" sz="2900" dirty="0">
                <a:solidFill>
                  <a:schemeClr val="tx2">
                    <a:lumMod val="50000"/>
                  </a:schemeClr>
                </a:solidFill>
              </a:rPr>
              <a:t>field of </a:t>
            </a:r>
            <a:r>
              <a:rPr lang="en-GB" altLang="zh-CN" sz="2900" dirty="0" err="1">
                <a:solidFill>
                  <a:schemeClr val="tx2">
                    <a:lumMod val="50000"/>
                  </a:schemeClr>
                </a:solidFill>
              </a:rPr>
              <a:t>callback</a:t>
            </a:r>
            <a:r>
              <a:rPr lang="en-GB" altLang="zh-CN" sz="2900" dirty="0">
                <a:solidFill>
                  <a:schemeClr val="tx2">
                    <a:lumMod val="50000"/>
                  </a:schemeClr>
                </a:solidFill>
              </a:rPr>
              <a:t> function</a:t>
            </a:r>
          </a:p>
          <a:p>
            <a:r>
              <a:rPr lang="en-GB" altLang="zh-CN" sz="2700" dirty="0"/>
              <a:t>A program can contain </a:t>
            </a:r>
            <a:r>
              <a:rPr lang="en-GB" altLang="zh-CN" sz="2700" dirty="0">
                <a:solidFill>
                  <a:srgbClr val="FF0000"/>
                </a:solidFill>
              </a:rPr>
              <a:t>several source code </a:t>
            </a:r>
            <a:r>
              <a:rPr lang="en-GB" altLang="zh-CN" sz="2700" dirty="0"/>
              <a:t>and target </a:t>
            </a:r>
            <a:r>
              <a:rPr lang="en-GB" altLang="zh-CN" sz="2700" dirty="0">
                <a:solidFill>
                  <a:srgbClr val="FF0000"/>
                </a:solidFill>
              </a:rPr>
              <a:t>multiple devices</a:t>
            </a:r>
          </a:p>
          <a:p>
            <a:endParaRPr lang="zh-CN" altLang="en-US" sz="2900" dirty="0">
              <a:solidFill>
                <a:schemeClr val="tx2">
                  <a:lumMod val="50000"/>
                </a:schemeClr>
              </a:solidFill>
            </a:endParaRPr>
          </a:p>
        </p:txBody>
      </p:sp>
      <p:sp>
        <p:nvSpPr>
          <p:cNvPr id="3" name="标题 2">
            <a:extLst>
              <a:ext uri="{FF2B5EF4-FFF2-40B4-BE49-F238E27FC236}">
                <a16:creationId xmlns:a16="http://schemas.microsoft.com/office/drawing/2014/main" id="{9E75178A-29DA-48D5-A657-A2E982E1F2DA}"/>
              </a:ext>
            </a:extLst>
          </p:cNvPr>
          <p:cNvSpPr>
            <a:spLocks noGrp="1"/>
          </p:cNvSpPr>
          <p:nvPr>
            <p:ph type="title"/>
          </p:nvPr>
        </p:nvSpPr>
        <p:spPr/>
        <p:txBody>
          <a:bodyPr/>
          <a:lstStyle/>
          <a:p>
            <a:r>
              <a:rPr lang="en-GB" altLang="zh-CN" dirty="0"/>
              <a:t>OpenCL Program</a:t>
            </a:r>
            <a:endParaRPr lang="zh-CN" altLang="en-US" dirty="0"/>
          </a:p>
        </p:txBody>
      </p:sp>
      <p:pic>
        <p:nvPicPr>
          <p:cNvPr id="5" name="图片 4">
            <a:extLst>
              <a:ext uri="{FF2B5EF4-FFF2-40B4-BE49-F238E27FC236}">
                <a16:creationId xmlns:a16="http://schemas.microsoft.com/office/drawing/2014/main" id="{705F0864-31A4-4256-8927-87AB40FFCECB}"/>
              </a:ext>
            </a:extLst>
          </p:cNvPr>
          <p:cNvPicPr>
            <a:picLocks noChangeAspect="1"/>
          </p:cNvPicPr>
          <p:nvPr/>
        </p:nvPicPr>
        <p:blipFill>
          <a:blip r:embed="rId2"/>
          <a:stretch>
            <a:fillRect/>
          </a:stretch>
        </p:blipFill>
        <p:spPr>
          <a:xfrm>
            <a:off x="8506388" y="1488535"/>
            <a:ext cx="2497654" cy="1164160"/>
          </a:xfrm>
          <a:prstGeom prst="rect">
            <a:avLst/>
          </a:prstGeom>
        </p:spPr>
      </p:pic>
      <p:sp>
        <p:nvSpPr>
          <p:cNvPr id="7" name="文本框 6">
            <a:extLst>
              <a:ext uri="{FF2B5EF4-FFF2-40B4-BE49-F238E27FC236}">
                <a16:creationId xmlns:a16="http://schemas.microsoft.com/office/drawing/2014/main" id="{5A984853-AF89-4E70-A24A-D7D875F19F8B}"/>
              </a:ext>
            </a:extLst>
          </p:cNvPr>
          <p:cNvSpPr txBox="1"/>
          <p:nvPr/>
        </p:nvSpPr>
        <p:spPr>
          <a:xfrm>
            <a:off x="8313503" y="2949266"/>
            <a:ext cx="3185767" cy="369332"/>
          </a:xfrm>
          <a:prstGeom prst="rect">
            <a:avLst/>
          </a:prstGeom>
          <a:noFill/>
        </p:spPr>
        <p:txBody>
          <a:bodyPr wrap="square">
            <a:spAutoFit/>
          </a:bodyPr>
          <a:lstStyle/>
          <a:p>
            <a:r>
              <a:rPr lang="en-GB" altLang="zh-CN" dirty="0" err="1">
                <a:solidFill>
                  <a:srgbClr val="FF0000"/>
                </a:solidFill>
              </a:rPr>
              <a:t>clCreateProgramWithSource</a:t>
            </a:r>
            <a:endParaRPr lang="zh-CN" altLang="en-US" dirty="0"/>
          </a:p>
        </p:txBody>
      </p:sp>
      <p:sp>
        <p:nvSpPr>
          <p:cNvPr id="9" name="文本框 8">
            <a:extLst>
              <a:ext uri="{FF2B5EF4-FFF2-40B4-BE49-F238E27FC236}">
                <a16:creationId xmlns:a16="http://schemas.microsoft.com/office/drawing/2014/main" id="{B64C3350-D50A-43F3-87C3-5C3C9422509B}"/>
              </a:ext>
            </a:extLst>
          </p:cNvPr>
          <p:cNvSpPr txBox="1"/>
          <p:nvPr/>
        </p:nvSpPr>
        <p:spPr>
          <a:xfrm>
            <a:off x="8928931" y="3485481"/>
            <a:ext cx="1652568" cy="369332"/>
          </a:xfrm>
          <a:prstGeom prst="rect">
            <a:avLst/>
          </a:prstGeom>
          <a:noFill/>
        </p:spPr>
        <p:txBody>
          <a:bodyPr wrap="none" rtlCol="0">
            <a:spAutoFit/>
          </a:bodyPr>
          <a:lstStyle/>
          <a:p>
            <a:r>
              <a:rPr lang="en-GB" altLang="zh-CN" dirty="0"/>
              <a:t>Program Object</a:t>
            </a:r>
            <a:endParaRPr lang="zh-CN" altLang="en-US" dirty="0"/>
          </a:p>
        </p:txBody>
      </p:sp>
      <p:sp>
        <p:nvSpPr>
          <p:cNvPr id="11" name="文本框 10">
            <a:extLst>
              <a:ext uri="{FF2B5EF4-FFF2-40B4-BE49-F238E27FC236}">
                <a16:creationId xmlns:a16="http://schemas.microsoft.com/office/drawing/2014/main" id="{F8E36110-7E7B-46D1-8BCA-BAEECBE7DAF1}"/>
              </a:ext>
            </a:extLst>
          </p:cNvPr>
          <p:cNvSpPr txBox="1"/>
          <p:nvPr/>
        </p:nvSpPr>
        <p:spPr>
          <a:xfrm>
            <a:off x="8981435" y="4067916"/>
            <a:ext cx="1849905" cy="369332"/>
          </a:xfrm>
          <a:prstGeom prst="rect">
            <a:avLst/>
          </a:prstGeom>
          <a:noFill/>
        </p:spPr>
        <p:txBody>
          <a:bodyPr wrap="square">
            <a:spAutoFit/>
          </a:bodyPr>
          <a:lstStyle/>
          <a:p>
            <a:r>
              <a:rPr lang="en-GB" altLang="zh-CN" sz="1800" dirty="0" err="1">
                <a:solidFill>
                  <a:srgbClr val="FF0000"/>
                </a:solidFill>
              </a:rPr>
              <a:t>clBuildProgram</a:t>
            </a:r>
            <a:endParaRPr lang="zh-CN" altLang="en-US" dirty="0"/>
          </a:p>
        </p:txBody>
      </p:sp>
      <p:pic>
        <p:nvPicPr>
          <p:cNvPr id="13" name="Picture 4" descr="GeForce RTX 3090 Graphics Card | NVIDIA">
            <a:extLst>
              <a:ext uri="{FF2B5EF4-FFF2-40B4-BE49-F238E27FC236}">
                <a16:creationId xmlns:a16="http://schemas.microsoft.com/office/drawing/2014/main" id="{23BE0DAB-B671-4409-B43F-C101DDFC66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7780" y="5132355"/>
            <a:ext cx="1202342" cy="801562"/>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3909024C-8F0F-45B5-B453-06788388AA3C}"/>
              </a:ext>
            </a:extLst>
          </p:cNvPr>
          <p:cNvPicPr>
            <a:picLocks noChangeAspect="1"/>
          </p:cNvPicPr>
          <p:nvPr/>
        </p:nvPicPr>
        <p:blipFill>
          <a:blip r:embed="rId4"/>
          <a:stretch>
            <a:fillRect/>
          </a:stretch>
        </p:blipFill>
        <p:spPr>
          <a:xfrm>
            <a:off x="11018561" y="5289267"/>
            <a:ext cx="618114" cy="836897"/>
          </a:xfrm>
          <a:prstGeom prst="rect">
            <a:avLst/>
          </a:prstGeom>
        </p:spPr>
      </p:pic>
      <p:pic>
        <p:nvPicPr>
          <p:cNvPr id="17" name="图片 16">
            <a:extLst>
              <a:ext uri="{FF2B5EF4-FFF2-40B4-BE49-F238E27FC236}">
                <a16:creationId xmlns:a16="http://schemas.microsoft.com/office/drawing/2014/main" id="{FB7E9156-3242-4E62-8C36-A98C1A02C4A3}"/>
              </a:ext>
            </a:extLst>
          </p:cNvPr>
          <p:cNvPicPr>
            <a:picLocks noChangeAspect="1"/>
          </p:cNvPicPr>
          <p:nvPr/>
        </p:nvPicPr>
        <p:blipFill>
          <a:blip r:embed="rId5"/>
          <a:stretch>
            <a:fillRect/>
          </a:stretch>
        </p:blipFill>
        <p:spPr>
          <a:xfrm>
            <a:off x="9755215" y="5289267"/>
            <a:ext cx="945306" cy="644650"/>
          </a:xfrm>
          <a:prstGeom prst="rect">
            <a:avLst/>
          </a:prstGeom>
        </p:spPr>
      </p:pic>
      <p:sp>
        <p:nvSpPr>
          <p:cNvPr id="19" name="文本框 18">
            <a:extLst>
              <a:ext uri="{FF2B5EF4-FFF2-40B4-BE49-F238E27FC236}">
                <a16:creationId xmlns:a16="http://schemas.microsoft.com/office/drawing/2014/main" id="{FC16DC34-312B-4458-BB74-9EF5638FE451}"/>
              </a:ext>
            </a:extLst>
          </p:cNvPr>
          <p:cNvSpPr txBox="1"/>
          <p:nvPr/>
        </p:nvSpPr>
        <p:spPr>
          <a:xfrm>
            <a:off x="9055344" y="4650351"/>
            <a:ext cx="1775996" cy="369332"/>
          </a:xfrm>
          <a:prstGeom prst="rect">
            <a:avLst/>
          </a:prstGeom>
          <a:noFill/>
        </p:spPr>
        <p:txBody>
          <a:bodyPr wrap="square">
            <a:spAutoFit/>
          </a:bodyPr>
          <a:lstStyle/>
          <a:p>
            <a:r>
              <a:rPr lang="en-GB" altLang="zh-CN" dirty="0"/>
              <a:t>Program Binary</a:t>
            </a:r>
            <a:endParaRPr lang="zh-CN" altLang="en-US" dirty="0"/>
          </a:p>
        </p:txBody>
      </p:sp>
      <p:cxnSp>
        <p:nvCxnSpPr>
          <p:cNvPr id="21" name="直接箭头连接符 20">
            <a:extLst>
              <a:ext uri="{FF2B5EF4-FFF2-40B4-BE49-F238E27FC236}">
                <a16:creationId xmlns:a16="http://schemas.microsoft.com/office/drawing/2014/main" id="{6369E5D5-9FE0-4F85-8D80-87266EE5B54C}"/>
              </a:ext>
            </a:extLst>
          </p:cNvPr>
          <p:cNvCxnSpPr/>
          <p:nvPr/>
        </p:nvCxnSpPr>
        <p:spPr>
          <a:xfrm>
            <a:off x="9743640" y="2736136"/>
            <a:ext cx="0" cy="2872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直接箭头连接符 21">
            <a:extLst>
              <a:ext uri="{FF2B5EF4-FFF2-40B4-BE49-F238E27FC236}">
                <a16:creationId xmlns:a16="http://schemas.microsoft.com/office/drawing/2014/main" id="{6EDC1682-45C0-4F52-91A3-FB3F9CE91686}"/>
              </a:ext>
            </a:extLst>
          </p:cNvPr>
          <p:cNvCxnSpPr/>
          <p:nvPr/>
        </p:nvCxnSpPr>
        <p:spPr>
          <a:xfrm>
            <a:off x="9755215" y="3318598"/>
            <a:ext cx="0" cy="2872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直接箭头连接符 22">
            <a:extLst>
              <a:ext uri="{FF2B5EF4-FFF2-40B4-BE49-F238E27FC236}">
                <a16:creationId xmlns:a16="http://schemas.microsoft.com/office/drawing/2014/main" id="{319EA95A-AF64-4BA0-BD0C-94B73E439BB9}"/>
              </a:ext>
            </a:extLst>
          </p:cNvPr>
          <p:cNvCxnSpPr/>
          <p:nvPr/>
        </p:nvCxnSpPr>
        <p:spPr>
          <a:xfrm>
            <a:off x="9755215" y="3828192"/>
            <a:ext cx="0" cy="2872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直接箭头连接符 23">
            <a:extLst>
              <a:ext uri="{FF2B5EF4-FFF2-40B4-BE49-F238E27FC236}">
                <a16:creationId xmlns:a16="http://schemas.microsoft.com/office/drawing/2014/main" id="{73BDAA99-13AC-4741-945C-55482F7D067B}"/>
              </a:ext>
            </a:extLst>
          </p:cNvPr>
          <p:cNvCxnSpPr/>
          <p:nvPr/>
        </p:nvCxnSpPr>
        <p:spPr>
          <a:xfrm>
            <a:off x="9755215" y="4437248"/>
            <a:ext cx="0" cy="2872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直接箭头连接符 24">
            <a:extLst>
              <a:ext uri="{FF2B5EF4-FFF2-40B4-BE49-F238E27FC236}">
                <a16:creationId xmlns:a16="http://schemas.microsoft.com/office/drawing/2014/main" id="{D63E9E5C-4523-435D-9989-17769A4E6E2A}"/>
              </a:ext>
            </a:extLst>
          </p:cNvPr>
          <p:cNvCxnSpPr>
            <a:cxnSpLocks/>
          </p:cNvCxnSpPr>
          <p:nvPr/>
        </p:nvCxnSpPr>
        <p:spPr>
          <a:xfrm flipH="1">
            <a:off x="9055345" y="5046304"/>
            <a:ext cx="548804" cy="2429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直接箭头连接符 27">
            <a:extLst>
              <a:ext uri="{FF2B5EF4-FFF2-40B4-BE49-F238E27FC236}">
                <a16:creationId xmlns:a16="http://schemas.microsoft.com/office/drawing/2014/main" id="{1BA96BFE-88FC-4F57-9BDF-0129D692FB44}"/>
              </a:ext>
            </a:extLst>
          </p:cNvPr>
          <p:cNvCxnSpPr>
            <a:cxnSpLocks/>
          </p:cNvCxnSpPr>
          <p:nvPr/>
        </p:nvCxnSpPr>
        <p:spPr>
          <a:xfrm>
            <a:off x="9788132" y="5046304"/>
            <a:ext cx="231808" cy="2429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直接箭头连接符 29">
            <a:extLst>
              <a:ext uri="{FF2B5EF4-FFF2-40B4-BE49-F238E27FC236}">
                <a16:creationId xmlns:a16="http://schemas.microsoft.com/office/drawing/2014/main" id="{A833044A-7A2E-49EF-9C20-94A19C1F3A72}"/>
              </a:ext>
            </a:extLst>
          </p:cNvPr>
          <p:cNvCxnSpPr>
            <a:cxnSpLocks/>
            <a:stCxn id="19" idx="2"/>
          </p:cNvCxnSpPr>
          <p:nvPr/>
        </p:nvCxnSpPr>
        <p:spPr>
          <a:xfrm>
            <a:off x="9943342" y="5019683"/>
            <a:ext cx="1227191" cy="2131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7668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6540759" y="3270448"/>
            <a:ext cx="2320146" cy="3101278"/>
          </a:xfrm>
          <a:prstGeom prst="rect">
            <a:avLst/>
          </a:prstGeom>
        </p:spPr>
      </p:pic>
      <p:sp>
        <p:nvSpPr>
          <p:cNvPr id="2" name="Content Placeholder 1"/>
          <p:cNvSpPr>
            <a:spLocks noGrp="1"/>
          </p:cNvSpPr>
          <p:nvPr>
            <p:ph idx="1"/>
          </p:nvPr>
        </p:nvSpPr>
        <p:spPr>
          <a:xfrm>
            <a:off x="419878" y="1345494"/>
            <a:ext cx="6120881" cy="5207706"/>
          </a:xfrm>
        </p:spPr>
        <p:txBody>
          <a:bodyPr>
            <a:normAutofit fontScale="85000" lnSpcReduction="10000"/>
          </a:bodyPr>
          <a:lstStyle/>
          <a:p>
            <a:pPr eaLnBrk="1" hangingPunct="1"/>
            <a:r>
              <a:rPr lang="en-US" altLang="zh-CN" sz="2400" dirty="0"/>
              <a:t>Early</a:t>
            </a:r>
          </a:p>
          <a:p>
            <a:pPr lvl="1" eaLnBrk="1" hangingPunct="1"/>
            <a:r>
              <a:rPr lang="en-US" altLang="zh-CN" sz="2400" dirty="0"/>
              <a:t>OpenCL 1.0 released with OpenCL 1.0 released with Mac OS X Snow Leopard on August 28, 2009.</a:t>
            </a:r>
          </a:p>
          <a:p>
            <a:pPr lvl="1" eaLnBrk="1" hangingPunct="1"/>
            <a:r>
              <a:rPr lang="en-US" altLang="zh-CN" sz="2400" dirty="0"/>
              <a:t>OpenCL 1.1 was ratified by the </a:t>
            </a:r>
            <a:r>
              <a:rPr lang="en-US" altLang="zh-CN" sz="2400" dirty="0" err="1"/>
              <a:t>Khronos</a:t>
            </a:r>
            <a:r>
              <a:rPr lang="en-US" altLang="zh-CN" sz="2400" dirty="0"/>
              <a:t> Group on June 14, 2010. </a:t>
            </a:r>
          </a:p>
          <a:p>
            <a:pPr lvl="1" eaLnBrk="1" hangingPunct="1"/>
            <a:r>
              <a:rPr lang="en-US" altLang="zh-CN" sz="2400" dirty="0"/>
              <a:t>OpenCL 1.2 released on November 15, 2011</a:t>
            </a:r>
          </a:p>
          <a:p>
            <a:r>
              <a:rPr lang="en-US" altLang="zh-CN" sz="2400" dirty="0"/>
              <a:t>Recent</a:t>
            </a:r>
          </a:p>
          <a:p>
            <a:pPr lvl="1"/>
            <a:r>
              <a:rPr lang="en-US" altLang="zh-CN" sz="2400" dirty="0"/>
              <a:t>OpenCL 2.0 released on November 18, 2013</a:t>
            </a:r>
          </a:p>
          <a:p>
            <a:pPr lvl="1"/>
            <a:r>
              <a:rPr lang="en-US" altLang="zh-CN" sz="2400" dirty="0"/>
              <a:t>OpenCL 2.1 released on March 3, 2015</a:t>
            </a:r>
          </a:p>
          <a:p>
            <a:pPr lvl="1"/>
            <a:r>
              <a:rPr lang="en-US" altLang="zh-CN" sz="2400" dirty="0"/>
              <a:t>OpenCL 2.2 released on May 16, 2017</a:t>
            </a:r>
          </a:p>
          <a:p>
            <a:pPr lvl="1"/>
            <a:r>
              <a:rPr lang="en-US" altLang="zh-CN" sz="2400" dirty="0"/>
              <a:t>OpenCL 3.0 released on September 30, 2020</a:t>
            </a:r>
          </a:p>
          <a:p>
            <a:pPr eaLnBrk="1" hangingPunct="1"/>
            <a:r>
              <a:rPr lang="en-US" altLang="zh-CN" sz="2400" dirty="0"/>
              <a:t>Current – Still Active</a:t>
            </a:r>
          </a:p>
          <a:p>
            <a:pPr lvl="1" eaLnBrk="1" hangingPunct="1"/>
            <a:r>
              <a:rPr lang="en-US" altLang="zh-CN" sz="2400" dirty="0"/>
              <a:t>OpenCL 3.0.x continues updating up to 3.0.10 on November 19, 2021</a:t>
            </a:r>
          </a:p>
          <a:p>
            <a:endParaRPr lang="zh-CN" altLang="en-US" sz="2400" dirty="0"/>
          </a:p>
        </p:txBody>
      </p:sp>
      <p:sp>
        <p:nvSpPr>
          <p:cNvPr id="3" name="Title 2"/>
          <p:cNvSpPr>
            <a:spLocks noGrp="1"/>
          </p:cNvSpPr>
          <p:nvPr>
            <p:ph type="title"/>
          </p:nvPr>
        </p:nvSpPr>
        <p:spPr/>
        <p:txBody>
          <a:bodyPr/>
          <a:lstStyle/>
          <a:p>
            <a:r>
              <a:rPr lang="en-GB" altLang="zh-CN" dirty="0"/>
              <a:t>Version History</a:t>
            </a:r>
            <a:endParaRPr lang="zh-CN" altLang="en-US" dirty="0"/>
          </a:p>
        </p:txBody>
      </p:sp>
      <p:pic>
        <p:nvPicPr>
          <p:cNvPr id="8" name="图片 7"/>
          <p:cNvPicPr>
            <a:picLocks noChangeAspect="1"/>
          </p:cNvPicPr>
          <p:nvPr/>
        </p:nvPicPr>
        <p:blipFill>
          <a:blip r:embed="rId3"/>
          <a:stretch>
            <a:fillRect/>
          </a:stretch>
        </p:blipFill>
        <p:spPr>
          <a:xfrm>
            <a:off x="8860905" y="3077122"/>
            <a:ext cx="2899301" cy="3256384"/>
          </a:xfrm>
          <a:prstGeom prst="rect">
            <a:avLst/>
          </a:prstGeom>
        </p:spPr>
      </p:pic>
      <p:pic>
        <p:nvPicPr>
          <p:cNvPr id="12" name="图片 11"/>
          <p:cNvPicPr>
            <a:picLocks noChangeAspect="1"/>
          </p:cNvPicPr>
          <p:nvPr/>
        </p:nvPicPr>
        <p:blipFill>
          <a:blip r:embed="rId4"/>
          <a:stretch>
            <a:fillRect/>
          </a:stretch>
        </p:blipFill>
        <p:spPr>
          <a:xfrm>
            <a:off x="7040410" y="748145"/>
            <a:ext cx="4213862" cy="248408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5E8B461-A7B6-4346-8B75-DA7306A52AFB}"/>
              </a:ext>
            </a:extLst>
          </p:cNvPr>
          <p:cNvSpPr>
            <a:spLocks noGrp="1"/>
          </p:cNvSpPr>
          <p:nvPr>
            <p:ph idx="1"/>
          </p:nvPr>
        </p:nvSpPr>
        <p:spPr>
          <a:xfrm>
            <a:off x="815414" y="1530222"/>
            <a:ext cx="7044732" cy="4916760"/>
          </a:xfrm>
        </p:spPr>
        <p:txBody>
          <a:bodyPr>
            <a:normAutofit fontScale="70000" lnSpcReduction="20000"/>
          </a:bodyPr>
          <a:lstStyle/>
          <a:p>
            <a:r>
              <a:rPr lang="en-US" altLang="zh-CN" sz="3400" dirty="0"/>
              <a:t>Firstly, a kernel is created as the single executable entity to the accelerating function, identified by the function name. </a:t>
            </a:r>
            <a:endParaRPr lang="en-GB" altLang="zh-CN" sz="3400" dirty="0"/>
          </a:p>
          <a:p>
            <a:pPr marL="0" indent="0">
              <a:buNone/>
            </a:pPr>
            <a:r>
              <a:rPr lang="en-GB" altLang="zh-CN" sz="2600" dirty="0" err="1">
                <a:solidFill>
                  <a:srgbClr val="FF0000"/>
                </a:solidFill>
              </a:rPr>
              <a:t>cl_kernel</a:t>
            </a:r>
            <a:r>
              <a:rPr lang="en-GB" altLang="zh-CN" sz="2600" dirty="0">
                <a:solidFill>
                  <a:srgbClr val="FF0000"/>
                </a:solidFill>
              </a:rPr>
              <a:t> </a:t>
            </a:r>
            <a:r>
              <a:rPr lang="en-GB" altLang="zh-CN" sz="2600" dirty="0" err="1">
                <a:solidFill>
                  <a:srgbClr val="FF0000"/>
                </a:solidFill>
              </a:rPr>
              <a:t>clCreateKernel</a:t>
            </a:r>
            <a:r>
              <a:rPr lang="en-GB" altLang="zh-CN" sz="2600" dirty="0"/>
              <a:t>(</a:t>
            </a:r>
          </a:p>
          <a:p>
            <a:pPr marL="0" indent="0">
              <a:buNone/>
            </a:pPr>
            <a:r>
              <a:rPr lang="en-GB" altLang="zh-CN" sz="2600" dirty="0"/>
              <a:t>	</a:t>
            </a:r>
            <a:r>
              <a:rPr lang="en-GB" altLang="zh-CN" sz="2600" dirty="0" err="1">
                <a:solidFill>
                  <a:srgbClr val="FF0000"/>
                </a:solidFill>
              </a:rPr>
              <a:t>cl_program</a:t>
            </a:r>
            <a:r>
              <a:rPr lang="en-GB" altLang="zh-CN" sz="2600" dirty="0">
                <a:solidFill>
                  <a:srgbClr val="FF0000"/>
                </a:solidFill>
              </a:rPr>
              <a:t> program</a:t>
            </a:r>
            <a:r>
              <a:rPr lang="en-GB" altLang="zh-CN" sz="2600" dirty="0"/>
              <a:t>, </a:t>
            </a:r>
            <a:r>
              <a:rPr lang="en-GB" altLang="zh-CN" sz="2600" dirty="0">
                <a:solidFill>
                  <a:schemeClr val="tx2">
                    <a:lumMod val="50000"/>
                  </a:schemeClr>
                </a:solidFill>
              </a:rPr>
              <a:t>// a valid OpenCL program</a:t>
            </a:r>
          </a:p>
          <a:p>
            <a:pPr marL="0" indent="0">
              <a:buNone/>
            </a:pPr>
            <a:r>
              <a:rPr lang="en-GB" altLang="zh-CN" sz="2600" dirty="0"/>
              <a:t>	</a:t>
            </a:r>
            <a:r>
              <a:rPr lang="en-GB" altLang="zh-CN" sz="2600" dirty="0" err="1">
                <a:solidFill>
                  <a:srgbClr val="FF0000"/>
                </a:solidFill>
              </a:rPr>
              <a:t>const</a:t>
            </a:r>
            <a:r>
              <a:rPr lang="en-GB" altLang="zh-CN" sz="2600" dirty="0">
                <a:solidFill>
                  <a:srgbClr val="FF0000"/>
                </a:solidFill>
              </a:rPr>
              <a:t> char* </a:t>
            </a:r>
            <a:r>
              <a:rPr lang="en-GB" altLang="zh-CN" sz="2600" dirty="0" err="1">
                <a:solidFill>
                  <a:srgbClr val="FF0000"/>
                </a:solidFill>
              </a:rPr>
              <a:t>kernel_name</a:t>
            </a:r>
            <a:r>
              <a:rPr lang="en-GB" altLang="zh-CN" sz="2600" dirty="0"/>
              <a:t>, </a:t>
            </a:r>
            <a:r>
              <a:rPr lang="en-GB" altLang="zh-CN" sz="2600" dirty="0">
                <a:solidFill>
                  <a:schemeClr val="tx2">
                    <a:lumMod val="50000"/>
                  </a:schemeClr>
                </a:solidFill>
              </a:rPr>
              <a:t>// kernel function name</a:t>
            </a:r>
          </a:p>
          <a:p>
            <a:pPr marL="0" indent="0">
              <a:buNone/>
            </a:pPr>
            <a:r>
              <a:rPr lang="en-GB" altLang="zh-CN" sz="2600" dirty="0"/>
              <a:t>	</a:t>
            </a:r>
            <a:r>
              <a:rPr lang="en-GB" altLang="zh-CN" sz="2600" dirty="0">
                <a:solidFill>
                  <a:srgbClr val="FF0000"/>
                </a:solidFill>
              </a:rPr>
              <a:t>cl_int* </a:t>
            </a:r>
            <a:r>
              <a:rPr lang="en-GB" altLang="zh-CN" sz="2600" dirty="0" err="1">
                <a:solidFill>
                  <a:srgbClr val="FF0000"/>
                </a:solidFill>
              </a:rPr>
              <a:t>errcode_ret</a:t>
            </a:r>
            <a:r>
              <a:rPr lang="en-GB" altLang="zh-CN" sz="2600" dirty="0"/>
              <a:t>); </a:t>
            </a:r>
            <a:r>
              <a:rPr lang="en-GB" altLang="zh-CN" sz="2600" dirty="0">
                <a:solidFill>
                  <a:schemeClr val="tx2">
                    <a:lumMod val="50000"/>
                  </a:schemeClr>
                </a:solidFill>
              </a:rPr>
              <a:t>// error codex</a:t>
            </a:r>
          </a:p>
          <a:p>
            <a:r>
              <a:rPr lang="en-GB" altLang="zh-CN" sz="3400" dirty="0"/>
              <a:t>Secondly, the arguments of the kernel function is set by index from leftmost, normally it’s pointing to an OpenCL memory buffer</a:t>
            </a:r>
          </a:p>
          <a:p>
            <a:pPr marL="0" indent="0">
              <a:buNone/>
            </a:pPr>
            <a:r>
              <a:rPr lang="en-GB" altLang="zh-CN" sz="2600" dirty="0">
                <a:solidFill>
                  <a:srgbClr val="FF0000"/>
                </a:solidFill>
              </a:rPr>
              <a:t>cl_int </a:t>
            </a:r>
            <a:r>
              <a:rPr lang="en-GB" altLang="zh-CN" sz="2600" dirty="0" err="1">
                <a:solidFill>
                  <a:srgbClr val="FF0000"/>
                </a:solidFill>
              </a:rPr>
              <a:t>clSetKernelArg</a:t>
            </a:r>
            <a:r>
              <a:rPr lang="en-GB" altLang="zh-CN" sz="2600" dirty="0">
                <a:solidFill>
                  <a:srgbClr val="FF0000"/>
                </a:solidFill>
              </a:rPr>
              <a:t>(</a:t>
            </a:r>
          </a:p>
          <a:p>
            <a:pPr marL="0" indent="0">
              <a:buNone/>
            </a:pPr>
            <a:r>
              <a:rPr lang="en-GB" altLang="zh-CN" sz="2600" dirty="0"/>
              <a:t>	</a:t>
            </a:r>
            <a:r>
              <a:rPr lang="en-GB" altLang="zh-CN" sz="2600" dirty="0" err="1">
                <a:solidFill>
                  <a:srgbClr val="FF0000"/>
                </a:solidFill>
              </a:rPr>
              <a:t>cl_kernel</a:t>
            </a:r>
            <a:r>
              <a:rPr lang="en-GB" altLang="zh-CN" sz="2600" dirty="0">
                <a:solidFill>
                  <a:srgbClr val="FF0000"/>
                </a:solidFill>
              </a:rPr>
              <a:t> kernel</a:t>
            </a:r>
            <a:r>
              <a:rPr lang="en-GB" altLang="zh-CN" sz="2600" dirty="0"/>
              <a:t>, </a:t>
            </a:r>
            <a:r>
              <a:rPr lang="en-GB" altLang="zh-CN" sz="2600" dirty="0">
                <a:solidFill>
                  <a:schemeClr val="tx2">
                    <a:lumMod val="50000"/>
                  </a:schemeClr>
                </a:solidFill>
              </a:rPr>
              <a:t>// a valid OpenCL kernel</a:t>
            </a:r>
          </a:p>
          <a:p>
            <a:pPr marL="0" indent="0">
              <a:buNone/>
            </a:pPr>
            <a:r>
              <a:rPr lang="en-GB" altLang="zh-CN" sz="2600" dirty="0"/>
              <a:t>	</a:t>
            </a:r>
            <a:r>
              <a:rPr lang="en-GB" altLang="zh-CN" sz="2600" dirty="0" err="1">
                <a:solidFill>
                  <a:srgbClr val="FF0000"/>
                </a:solidFill>
              </a:rPr>
              <a:t>cl_uint</a:t>
            </a:r>
            <a:r>
              <a:rPr lang="en-GB" altLang="zh-CN" sz="2600" dirty="0">
                <a:solidFill>
                  <a:srgbClr val="FF0000"/>
                </a:solidFill>
              </a:rPr>
              <a:t> </a:t>
            </a:r>
            <a:r>
              <a:rPr lang="en-GB" altLang="zh-CN" sz="2600" dirty="0" err="1">
                <a:solidFill>
                  <a:srgbClr val="FF0000"/>
                </a:solidFill>
              </a:rPr>
              <a:t>arg_index</a:t>
            </a:r>
            <a:r>
              <a:rPr lang="en-GB" altLang="zh-CN" sz="2600" dirty="0"/>
              <a:t>, </a:t>
            </a:r>
            <a:r>
              <a:rPr lang="en-GB" altLang="zh-CN" sz="2600" dirty="0">
                <a:solidFill>
                  <a:schemeClr val="tx2">
                    <a:lumMod val="50000"/>
                  </a:schemeClr>
                </a:solidFill>
              </a:rPr>
              <a:t>// index of kernel function argument</a:t>
            </a:r>
          </a:p>
          <a:p>
            <a:pPr marL="0" indent="0">
              <a:buNone/>
            </a:pPr>
            <a:r>
              <a:rPr lang="en-GB" altLang="zh-CN" sz="2600" dirty="0"/>
              <a:t>	</a:t>
            </a:r>
            <a:r>
              <a:rPr lang="en-GB" altLang="zh-CN" sz="2600" dirty="0" err="1">
                <a:solidFill>
                  <a:srgbClr val="FF0000"/>
                </a:solidFill>
              </a:rPr>
              <a:t>size_t</a:t>
            </a:r>
            <a:r>
              <a:rPr lang="en-GB" altLang="zh-CN" sz="2600" dirty="0">
                <a:solidFill>
                  <a:srgbClr val="FF0000"/>
                </a:solidFill>
              </a:rPr>
              <a:t> </a:t>
            </a:r>
            <a:r>
              <a:rPr lang="en-GB" altLang="zh-CN" sz="2600" dirty="0" err="1">
                <a:solidFill>
                  <a:srgbClr val="FF0000"/>
                </a:solidFill>
              </a:rPr>
              <a:t>arg_size</a:t>
            </a:r>
            <a:r>
              <a:rPr lang="en-GB" altLang="zh-CN" sz="2600" dirty="0"/>
              <a:t>, </a:t>
            </a:r>
            <a:r>
              <a:rPr lang="en-GB" altLang="zh-CN" sz="2600" dirty="0">
                <a:solidFill>
                  <a:schemeClr val="tx2">
                    <a:lumMod val="50000"/>
                  </a:schemeClr>
                </a:solidFill>
              </a:rPr>
              <a:t>// </a:t>
            </a:r>
            <a:r>
              <a:rPr lang="en-US" altLang="zh-CN" sz="2600" dirty="0">
                <a:solidFill>
                  <a:schemeClr val="tx2">
                    <a:lumMod val="50000"/>
                  </a:schemeClr>
                </a:solidFill>
              </a:rPr>
              <a:t>size of the argument value</a:t>
            </a:r>
            <a:endParaRPr lang="en-GB" altLang="zh-CN" sz="2600" dirty="0">
              <a:solidFill>
                <a:schemeClr val="tx2">
                  <a:lumMod val="50000"/>
                </a:schemeClr>
              </a:solidFill>
            </a:endParaRPr>
          </a:p>
          <a:p>
            <a:pPr marL="0" indent="0">
              <a:buNone/>
            </a:pPr>
            <a:r>
              <a:rPr lang="en-GB" altLang="zh-CN" sz="2600" dirty="0"/>
              <a:t>	</a:t>
            </a:r>
            <a:r>
              <a:rPr lang="en-GB" altLang="zh-CN" sz="2600" dirty="0" err="1">
                <a:solidFill>
                  <a:srgbClr val="FF0000"/>
                </a:solidFill>
              </a:rPr>
              <a:t>const</a:t>
            </a:r>
            <a:r>
              <a:rPr lang="en-GB" altLang="zh-CN" sz="2600" dirty="0">
                <a:solidFill>
                  <a:srgbClr val="FF0000"/>
                </a:solidFill>
              </a:rPr>
              <a:t> void* </a:t>
            </a:r>
            <a:r>
              <a:rPr lang="en-GB" altLang="zh-CN" sz="2600" dirty="0" err="1">
                <a:solidFill>
                  <a:srgbClr val="FF0000"/>
                </a:solidFill>
              </a:rPr>
              <a:t>arg_value</a:t>
            </a:r>
            <a:r>
              <a:rPr lang="en-GB" altLang="zh-CN" sz="2600" dirty="0"/>
              <a:t>); </a:t>
            </a:r>
            <a:r>
              <a:rPr lang="en-GB" altLang="zh-CN" sz="2600" dirty="0">
                <a:solidFill>
                  <a:schemeClr val="tx2">
                    <a:lumMod val="50000"/>
                  </a:schemeClr>
                </a:solidFill>
              </a:rPr>
              <a:t>// </a:t>
            </a:r>
            <a:r>
              <a:rPr lang="en-US" altLang="zh-CN" sz="2600" dirty="0">
                <a:solidFill>
                  <a:schemeClr val="tx2">
                    <a:lumMod val="50000"/>
                  </a:schemeClr>
                </a:solidFill>
              </a:rPr>
              <a:t>argument value</a:t>
            </a:r>
          </a:p>
          <a:p>
            <a:r>
              <a:rPr lang="en-US" altLang="zh-CN" sz="3400" dirty="0"/>
              <a:t>Kernel object also targets different devices</a:t>
            </a:r>
            <a:endParaRPr lang="zh-CN" altLang="en-US" sz="3400" dirty="0"/>
          </a:p>
        </p:txBody>
      </p:sp>
      <p:sp>
        <p:nvSpPr>
          <p:cNvPr id="3" name="标题 2">
            <a:extLst>
              <a:ext uri="{FF2B5EF4-FFF2-40B4-BE49-F238E27FC236}">
                <a16:creationId xmlns:a16="http://schemas.microsoft.com/office/drawing/2014/main" id="{87F4263F-09CB-4A09-8104-64623FFE482B}"/>
              </a:ext>
            </a:extLst>
          </p:cNvPr>
          <p:cNvSpPr>
            <a:spLocks noGrp="1"/>
          </p:cNvSpPr>
          <p:nvPr>
            <p:ph type="title"/>
          </p:nvPr>
        </p:nvSpPr>
        <p:spPr/>
        <p:txBody>
          <a:bodyPr/>
          <a:lstStyle/>
          <a:p>
            <a:r>
              <a:rPr lang="en-GB" altLang="zh-CN" dirty="0"/>
              <a:t>OpenCL Kernel</a:t>
            </a:r>
            <a:endParaRPr lang="zh-CN" altLang="en-US" dirty="0"/>
          </a:p>
        </p:txBody>
      </p:sp>
      <p:sp>
        <p:nvSpPr>
          <p:cNvPr id="8" name="文本框 7">
            <a:extLst>
              <a:ext uri="{FF2B5EF4-FFF2-40B4-BE49-F238E27FC236}">
                <a16:creationId xmlns:a16="http://schemas.microsoft.com/office/drawing/2014/main" id="{C45A232A-46FF-47B2-8185-E3277F9B9725}"/>
              </a:ext>
            </a:extLst>
          </p:cNvPr>
          <p:cNvSpPr txBox="1"/>
          <p:nvPr/>
        </p:nvSpPr>
        <p:spPr>
          <a:xfrm>
            <a:off x="7605209" y="4589115"/>
            <a:ext cx="3954718" cy="738664"/>
          </a:xfrm>
          <a:prstGeom prst="rect">
            <a:avLst/>
          </a:prstGeom>
          <a:noFill/>
        </p:spPr>
        <p:txBody>
          <a:bodyPr wrap="square">
            <a:spAutoFit/>
          </a:bodyPr>
          <a:lstStyle/>
          <a:p>
            <a:r>
              <a:rPr lang="en-US" altLang="zh-CN" sz="1400" dirty="0" err="1">
                <a:solidFill>
                  <a:srgbClr val="FF0000"/>
                </a:solidFill>
              </a:rPr>
              <a:t>clSetKernelArg</a:t>
            </a:r>
            <a:r>
              <a:rPr lang="en-US" altLang="zh-CN" sz="1400" dirty="0"/>
              <a:t>(kernel, 0, </a:t>
            </a:r>
            <a:r>
              <a:rPr lang="en-US" altLang="zh-CN" sz="1400" dirty="0" err="1"/>
              <a:t>sizeof</a:t>
            </a:r>
            <a:r>
              <a:rPr lang="en-US" altLang="zh-CN" sz="1400" dirty="0"/>
              <a:t>(</a:t>
            </a:r>
            <a:r>
              <a:rPr lang="en-US" altLang="zh-CN" sz="1400" dirty="0" err="1"/>
              <a:t>cl_mem</a:t>
            </a:r>
            <a:r>
              <a:rPr lang="en-US" altLang="zh-CN" sz="1400" dirty="0"/>
              <a:t>), &amp;</a:t>
            </a:r>
            <a:r>
              <a:rPr lang="en-US" altLang="zh-CN" sz="1400" dirty="0" err="1"/>
              <a:t>bufferA</a:t>
            </a:r>
            <a:r>
              <a:rPr lang="en-US" altLang="zh-CN" sz="1400" dirty="0"/>
              <a:t>);</a:t>
            </a:r>
          </a:p>
          <a:p>
            <a:r>
              <a:rPr lang="en-US" altLang="zh-CN" sz="1400" dirty="0" err="1">
                <a:solidFill>
                  <a:srgbClr val="FF0000"/>
                </a:solidFill>
              </a:rPr>
              <a:t>clSetKernelArg</a:t>
            </a:r>
            <a:r>
              <a:rPr lang="en-US" altLang="zh-CN" sz="1400" dirty="0"/>
              <a:t>(kernel, 1, </a:t>
            </a:r>
            <a:r>
              <a:rPr lang="en-US" altLang="zh-CN" sz="1400" dirty="0" err="1"/>
              <a:t>sizeof</a:t>
            </a:r>
            <a:r>
              <a:rPr lang="en-US" altLang="zh-CN" sz="1400" dirty="0"/>
              <a:t>(</a:t>
            </a:r>
            <a:r>
              <a:rPr lang="en-US" altLang="zh-CN" sz="1400" dirty="0" err="1"/>
              <a:t>cl_mem</a:t>
            </a:r>
            <a:r>
              <a:rPr lang="en-US" altLang="zh-CN" sz="1400" dirty="0"/>
              <a:t>), &amp;</a:t>
            </a:r>
            <a:r>
              <a:rPr lang="en-US" altLang="zh-CN" sz="1400" dirty="0" err="1"/>
              <a:t>bufferB</a:t>
            </a:r>
            <a:r>
              <a:rPr lang="en-US" altLang="zh-CN" sz="1400" dirty="0"/>
              <a:t>);</a:t>
            </a:r>
          </a:p>
          <a:p>
            <a:r>
              <a:rPr lang="en-US" altLang="zh-CN" sz="1400" dirty="0" err="1">
                <a:solidFill>
                  <a:srgbClr val="FF0000"/>
                </a:solidFill>
              </a:rPr>
              <a:t>clSetKernelArg</a:t>
            </a:r>
            <a:r>
              <a:rPr lang="en-US" altLang="zh-CN" sz="1400" dirty="0"/>
              <a:t>(kernel, 2, </a:t>
            </a:r>
            <a:r>
              <a:rPr lang="en-US" altLang="zh-CN" sz="1400" dirty="0" err="1"/>
              <a:t>sizeof</a:t>
            </a:r>
            <a:r>
              <a:rPr lang="en-US" altLang="zh-CN" sz="1400" dirty="0"/>
              <a:t>(</a:t>
            </a:r>
            <a:r>
              <a:rPr lang="en-US" altLang="zh-CN" sz="1400" dirty="0" err="1"/>
              <a:t>cl_mem</a:t>
            </a:r>
            <a:r>
              <a:rPr lang="en-US" altLang="zh-CN" sz="1400" dirty="0"/>
              <a:t>), &amp;</a:t>
            </a:r>
            <a:r>
              <a:rPr lang="en-US" altLang="zh-CN" sz="1400" dirty="0" err="1"/>
              <a:t>bufferC</a:t>
            </a:r>
            <a:r>
              <a:rPr lang="en-US" altLang="zh-CN" sz="1400" dirty="0"/>
              <a:t>);</a:t>
            </a:r>
          </a:p>
        </p:txBody>
      </p:sp>
      <p:pic>
        <p:nvPicPr>
          <p:cNvPr id="9" name="图片 8">
            <a:extLst>
              <a:ext uri="{FF2B5EF4-FFF2-40B4-BE49-F238E27FC236}">
                <a16:creationId xmlns:a16="http://schemas.microsoft.com/office/drawing/2014/main" id="{0E41AC66-CA8B-4140-8C99-B474F92F6C32}"/>
              </a:ext>
            </a:extLst>
          </p:cNvPr>
          <p:cNvPicPr>
            <a:picLocks noChangeAspect="1"/>
          </p:cNvPicPr>
          <p:nvPr/>
        </p:nvPicPr>
        <p:blipFill>
          <a:blip r:embed="rId2"/>
          <a:stretch>
            <a:fillRect/>
          </a:stretch>
        </p:blipFill>
        <p:spPr>
          <a:xfrm>
            <a:off x="7756242" y="2689253"/>
            <a:ext cx="3652652" cy="1702506"/>
          </a:xfrm>
          <a:prstGeom prst="rect">
            <a:avLst/>
          </a:prstGeom>
        </p:spPr>
      </p:pic>
      <p:sp>
        <p:nvSpPr>
          <p:cNvPr id="11" name="文本框 10">
            <a:extLst>
              <a:ext uri="{FF2B5EF4-FFF2-40B4-BE49-F238E27FC236}">
                <a16:creationId xmlns:a16="http://schemas.microsoft.com/office/drawing/2014/main" id="{8CAD2C5E-F250-403B-87EB-908FEF5F14AF}"/>
              </a:ext>
            </a:extLst>
          </p:cNvPr>
          <p:cNvSpPr txBox="1"/>
          <p:nvPr/>
        </p:nvSpPr>
        <p:spPr>
          <a:xfrm>
            <a:off x="7437575" y="2218479"/>
            <a:ext cx="4393890" cy="307777"/>
          </a:xfrm>
          <a:prstGeom prst="rect">
            <a:avLst/>
          </a:prstGeom>
          <a:noFill/>
        </p:spPr>
        <p:txBody>
          <a:bodyPr wrap="square">
            <a:spAutoFit/>
          </a:bodyPr>
          <a:lstStyle/>
          <a:p>
            <a:r>
              <a:rPr lang="nb-NO" altLang="zh-CN" sz="1400" dirty="0"/>
              <a:t>kernel = </a:t>
            </a:r>
            <a:r>
              <a:rPr lang="nb-NO" altLang="zh-CN" sz="1400" dirty="0">
                <a:solidFill>
                  <a:srgbClr val="FF0000"/>
                </a:solidFill>
              </a:rPr>
              <a:t>clCreateKernel</a:t>
            </a:r>
            <a:r>
              <a:rPr lang="nb-NO" altLang="zh-CN" sz="1400" dirty="0"/>
              <a:t>(program, "</a:t>
            </a:r>
            <a:r>
              <a:rPr lang="en-US" altLang="zh-CN" sz="1400" dirty="0"/>
              <a:t> </a:t>
            </a:r>
            <a:r>
              <a:rPr lang="en-US" altLang="zh-CN" sz="1400" dirty="0" err="1"/>
              <a:t>vector_add</a:t>
            </a:r>
            <a:r>
              <a:rPr lang="en-US" altLang="zh-CN" sz="1400" dirty="0"/>
              <a:t> </a:t>
            </a:r>
            <a:r>
              <a:rPr lang="nb-NO" altLang="zh-CN" sz="1400" dirty="0"/>
              <a:t>", NULL);</a:t>
            </a:r>
          </a:p>
        </p:txBody>
      </p:sp>
    </p:spTree>
    <p:extLst>
      <p:ext uri="{BB962C8B-B14F-4D97-AF65-F5344CB8AC3E}">
        <p14:creationId xmlns:p14="http://schemas.microsoft.com/office/powerpoint/2010/main" val="2518188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E7CD115-3D85-4BFE-B00D-243533135475}"/>
              </a:ext>
            </a:extLst>
          </p:cNvPr>
          <p:cNvSpPr>
            <a:spLocks noGrp="1"/>
          </p:cNvSpPr>
          <p:nvPr>
            <p:ph idx="1"/>
          </p:nvPr>
        </p:nvSpPr>
        <p:spPr>
          <a:xfrm>
            <a:off x="655782" y="1530221"/>
            <a:ext cx="10575636" cy="5055306"/>
          </a:xfrm>
        </p:spPr>
        <p:txBody>
          <a:bodyPr>
            <a:normAutofit fontScale="70000" lnSpcReduction="20000"/>
          </a:bodyPr>
          <a:lstStyle/>
          <a:p>
            <a:r>
              <a:rPr lang="en-GB" altLang="zh-CN" dirty="0"/>
              <a:t>Kernel is executed by e</a:t>
            </a:r>
            <a:r>
              <a:rPr lang="en-US" altLang="zh-CN" dirty="0"/>
              <a:t>queuing a command on a device, including both data buffering and computational operations. </a:t>
            </a:r>
            <a:endParaRPr lang="en-GB" altLang="zh-CN" dirty="0"/>
          </a:p>
          <a:p>
            <a:pPr marL="0" indent="0">
              <a:buNone/>
            </a:pPr>
            <a:r>
              <a:rPr lang="en-GB" altLang="zh-CN" dirty="0" err="1">
                <a:solidFill>
                  <a:srgbClr val="FF0000"/>
                </a:solidFill>
              </a:rPr>
              <a:t>cl_int</a:t>
            </a:r>
            <a:r>
              <a:rPr lang="en-GB" altLang="zh-CN" dirty="0">
                <a:solidFill>
                  <a:srgbClr val="FF0000"/>
                </a:solidFill>
              </a:rPr>
              <a:t> </a:t>
            </a:r>
            <a:r>
              <a:rPr lang="en-GB" altLang="zh-CN" dirty="0" err="1">
                <a:solidFill>
                  <a:srgbClr val="FF0000"/>
                </a:solidFill>
              </a:rPr>
              <a:t>clEnqueueNDRangeKernel</a:t>
            </a:r>
            <a:r>
              <a:rPr lang="en-GB" altLang="zh-CN" dirty="0">
                <a:solidFill>
                  <a:srgbClr val="FF0000"/>
                </a:solidFill>
              </a:rPr>
              <a:t>(</a:t>
            </a:r>
          </a:p>
          <a:p>
            <a:pPr marL="0" indent="0">
              <a:buNone/>
            </a:pPr>
            <a:r>
              <a:rPr lang="en-GB" altLang="zh-CN" dirty="0">
                <a:solidFill>
                  <a:srgbClr val="FF0000"/>
                </a:solidFill>
              </a:rPr>
              <a:t>    </a:t>
            </a:r>
            <a:r>
              <a:rPr lang="en-GB" altLang="zh-CN" dirty="0" err="1">
                <a:solidFill>
                  <a:srgbClr val="FF0000"/>
                </a:solidFill>
              </a:rPr>
              <a:t>cl_command_queue</a:t>
            </a:r>
            <a:r>
              <a:rPr lang="en-GB" altLang="zh-CN" dirty="0">
                <a:solidFill>
                  <a:srgbClr val="FF0000"/>
                </a:solidFill>
              </a:rPr>
              <a:t> </a:t>
            </a:r>
            <a:r>
              <a:rPr lang="en-GB" altLang="zh-CN" dirty="0" err="1">
                <a:solidFill>
                  <a:srgbClr val="FF0000"/>
                </a:solidFill>
              </a:rPr>
              <a:t>command_queue</a:t>
            </a:r>
            <a:r>
              <a:rPr lang="en-GB" altLang="zh-CN" dirty="0"/>
              <a:t>, </a:t>
            </a:r>
            <a:r>
              <a:rPr lang="en-GB" altLang="zh-CN" dirty="0">
                <a:solidFill>
                  <a:schemeClr val="tx2">
                    <a:lumMod val="50000"/>
                  </a:schemeClr>
                </a:solidFill>
              </a:rPr>
              <a:t>// a valid command queue</a:t>
            </a:r>
          </a:p>
          <a:p>
            <a:pPr marL="0" indent="0">
              <a:buNone/>
            </a:pPr>
            <a:r>
              <a:rPr lang="en-GB" altLang="zh-CN" dirty="0"/>
              <a:t>    </a:t>
            </a:r>
            <a:r>
              <a:rPr lang="en-GB" altLang="zh-CN" dirty="0" err="1">
                <a:solidFill>
                  <a:srgbClr val="FF0000"/>
                </a:solidFill>
              </a:rPr>
              <a:t>cl_kernel</a:t>
            </a:r>
            <a:r>
              <a:rPr lang="en-GB" altLang="zh-CN" dirty="0">
                <a:solidFill>
                  <a:srgbClr val="FF0000"/>
                </a:solidFill>
              </a:rPr>
              <a:t> kernel</a:t>
            </a:r>
            <a:r>
              <a:rPr lang="en-GB" altLang="zh-CN" dirty="0"/>
              <a:t>, </a:t>
            </a:r>
            <a:r>
              <a:rPr lang="en-GB" altLang="zh-CN" dirty="0">
                <a:solidFill>
                  <a:schemeClr val="tx2">
                    <a:lumMod val="50000"/>
                  </a:schemeClr>
                </a:solidFill>
              </a:rPr>
              <a:t>// a valid kernel</a:t>
            </a:r>
          </a:p>
          <a:p>
            <a:pPr marL="0" indent="0">
              <a:buNone/>
            </a:pPr>
            <a:r>
              <a:rPr lang="en-GB" altLang="zh-CN" dirty="0">
                <a:solidFill>
                  <a:srgbClr val="FF0000"/>
                </a:solidFill>
              </a:rPr>
              <a:t>    </a:t>
            </a:r>
            <a:r>
              <a:rPr lang="en-GB" altLang="zh-CN" dirty="0" err="1">
                <a:solidFill>
                  <a:srgbClr val="FF0000"/>
                </a:solidFill>
              </a:rPr>
              <a:t>cl_uint</a:t>
            </a:r>
            <a:r>
              <a:rPr lang="en-GB" altLang="zh-CN" dirty="0">
                <a:solidFill>
                  <a:srgbClr val="FF0000"/>
                </a:solidFill>
              </a:rPr>
              <a:t> </a:t>
            </a:r>
            <a:r>
              <a:rPr lang="en-GB" altLang="zh-CN" dirty="0" err="1">
                <a:solidFill>
                  <a:srgbClr val="FF0000"/>
                </a:solidFill>
              </a:rPr>
              <a:t>work_dim</a:t>
            </a:r>
            <a:r>
              <a:rPr lang="en-GB" altLang="zh-CN" dirty="0"/>
              <a:t>, </a:t>
            </a:r>
            <a:r>
              <a:rPr lang="en-GB" altLang="zh-CN" dirty="0">
                <a:solidFill>
                  <a:schemeClr val="tx2">
                    <a:lumMod val="50000"/>
                  </a:schemeClr>
                </a:solidFill>
              </a:rPr>
              <a:t>// global work group dimension</a:t>
            </a:r>
          </a:p>
          <a:p>
            <a:pPr marL="0" indent="0">
              <a:buNone/>
            </a:pPr>
            <a:r>
              <a:rPr lang="en-GB" altLang="zh-CN" dirty="0"/>
              <a:t>    </a:t>
            </a:r>
            <a:r>
              <a:rPr lang="en-GB" altLang="zh-CN" dirty="0" err="1">
                <a:solidFill>
                  <a:srgbClr val="FF0000"/>
                </a:solidFill>
              </a:rPr>
              <a:t>const</a:t>
            </a:r>
            <a:r>
              <a:rPr lang="en-GB" altLang="zh-CN" dirty="0">
                <a:solidFill>
                  <a:srgbClr val="FF0000"/>
                </a:solidFill>
              </a:rPr>
              <a:t> </a:t>
            </a:r>
            <a:r>
              <a:rPr lang="en-GB" altLang="zh-CN" dirty="0" err="1">
                <a:solidFill>
                  <a:srgbClr val="FF0000"/>
                </a:solidFill>
              </a:rPr>
              <a:t>size_t</a:t>
            </a:r>
            <a:r>
              <a:rPr lang="en-GB" altLang="zh-CN" dirty="0">
                <a:solidFill>
                  <a:srgbClr val="FF0000"/>
                </a:solidFill>
              </a:rPr>
              <a:t>* </a:t>
            </a:r>
            <a:r>
              <a:rPr lang="en-GB" altLang="zh-CN" dirty="0" err="1">
                <a:solidFill>
                  <a:srgbClr val="FF0000"/>
                </a:solidFill>
              </a:rPr>
              <a:t>global_work_offset</a:t>
            </a:r>
            <a:r>
              <a:rPr lang="en-GB" altLang="zh-CN" dirty="0">
                <a:solidFill>
                  <a:srgbClr val="FF0000"/>
                </a:solidFill>
              </a:rPr>
              <a:t>, </a:t>
            </a:r>
            <a:r>
              <a:rPr lang="en-GB" altLang="zh-CN" dirty="0">
                <a:solidFill>
                  <a:schemeClr val="tx2">
                    <a:lumMod val="50000"/>
                  </a:schemeClr>
                </a:solidFill>
              </a:rPr>
              <a:t>// global work item offset</a:t>
            </a:r>
          </a:p>
          <a:p>
            <a:pPr marL="0" indent="0">
              <a:buNone/>
            </a:pPr>
            <a:r>
              <a:rPr lang="en-GB" altLang="zh-CN" dirty="0"/>
              <a:t>    </a:t>
            </a:r>
            <a:r>
              <a:rPr lang="en-GB" altLang="zh-CN" dirty="0" err="1">
                <a:solidFill>
                  <a:srgbClr val="FF0000"/>
                </a:solidFill>
              </a:rPr>
              <a:t>const</a:t>
            </a:r>
            <a:r>
              <a:rPr lang="en-GB" altLang="zh-CN" dirty="0">
                <a:solidFill>
                  <a:srgbClr val="FF0000"/>
                </a:solidFill>
              </a:rPr>
              <a:t> </a:t>
            </a:r>
            <a:r>
              <a:rPr lang="en-GB" altLang="zh-CN" dirty="0" err="1">
                <a:solidFill>
                  <a:srgbClr val="FF0000"/>
                </a:solidFill>
              </a:rPr>
              <a:t>size_t</a:t>
            </a:r>
            <a:r>
              <a:rPr lang="en-GB" altLang="zh-CN" dirty="0">
                <a:solidFill>
                  <a:srgbClr val="FF0000"/>
                </a:solidFill>
              </a:rPr>
              <a:t>* </a:t>
            </a:r>
            <a:r>
              <a:rPr lang="en-GB" altLang="zh-CN" dirty="0" err="1">
                <a:solidFill>
                  <a:srgbClr val="FF0000"/>
                </a:solidFill>
              </a:rPr>
              <a:t>global_work_size</a:t>
            </a:r>
            <a:r>
              <a:rPr lang="en-GB" altLang="zh-CN" dirty="0"/>
              <a:t>, </a:t>
            </a:r>
            <a:r>
              <a:rPr lang="en-GB" altLang="zh-CN" dirty="0">
                <a:solidFill>
                  <a:schemeClr val="tx2">
                    <a:lumMod val="50000"/>
                  </a:schemeClr>
                </a:solidFill>
              </a:rPr>
              <a:t>// global work item dimension range</a:t>
            </a:r>
          </a:p>
          <a:p>
            <a:pPr marL="0" indent="0">
              <a:buNone/>
            </a:pPr>
            <a:r>
              <a:rPr lang="en-GB" altLang="zh-CN" dirty="0">
                <a:solidFill>
                  <a:srgbClr val="FF0000"/>
                </a:solidFill>
              </a:rPr>
              <a:t>    </a:t>
            </a:r>
            <a:r>
              <a:rPr lang="en-GB" altLang="zh-CN" dirty="0" err="1">
                <a:solidFill>
                  <a:srgbClr val="FF0000"/>
                </a:solidFill>
              </a:rPr>
              <a:t>const</a:t>
            </a:r>
            <a:r>
              <a:rPr lang="en-GB" altLang="zh-CN" dirty="0">
                <a:solidFill>
                  <a:srgbClr val="FF0000"/>
                </a:solidFill>
              </a:rPr>
              <a:t> </a:t>
            </a:r>
            <a:r>
              <a:rPr lang="en-GB" altLang="zh-CN" dirty="0" err="1">
                <a:solidFill>
                  <a:srgbClr val="FF0000"/>
                </a:solidFill>
              </a:rPr>
              <a:t>size_t</a:t>
            </a:r>
            <a:r>
              <a:rPr lang="en-GB" altLang="zh-CN" dirty="0">
                <a:solidFill>
                  <a:srgbClr val="FF0000"/>
                </a:solidFill>
              </a:rPr>
              <a:t>* </a:t>
            </a:r>
            <a:r>
              <a:rPr lang="en-GB" altLang="zh-CN" dirty="0" err="1">
                <a:solidFill>
                  <a:srgbClr val="FF0000"/>
                </a:solidFill>
              </a:rPr>
              <a:t>local_work_size</a:t>
            </a:r>
            <a:r>
              <a:rPr lang="en-GB" altLang="zh-CN" dirty="0"/>
              <a:t>, </a:t>
            </a:r>
            <a:r>
              <a:rPr lang="en-GB" altLang="zh-CN" dirty="0">
                <a:solidFill>
                  <a:schemeClr val="tx2">
                    <a:lumMod val="50000"/>
                  </a:schemeClr>
                </a:solidFill>
              </a:rPr>
              <a:t>// local work item dimension range</a:t>
            </a:r>
          </a:p>
          <a:p>
            <a:pPr marL="0" indent="0">
              <a:buNone/>
            </a:pPr>
            <a:r>
              <a:rPr lang="en-GB" altLang="zh-CN" dirty="0"/>
              <a:t>    </a:t>
            </a:r>
            <a:r>
              <a:rPr lang="en-GB" altLang="zh-CN" dirty="0" err="1">
                <a:solidFill>
                  <a:srgbClr val="FF0000"/>
                </a:solidFill>
              </a:rPr>
              <a:t>cl_uint</a:t>
            </a:r>
            <a:r>
              <a:rPr lang="en-GB" altLang="zh-CN" dirty="0">
                <a:solidFill>
                  <a:srgbClr val="FF0000"/>
                </a:solidFill>
              </a:rPr>
              <a:t> </a:t>
            </a:r>
            <a:r>
              <a:rPr lang="en-GB" altLang="zh-CN" dirty="0" err="1">
                <a:solidFill>
                  <a:srgbClr val="FF0000"/>
                </a:solidFill>
              </a:rPr>
              <a:t>num_events_in_wait_list</a:t>
            </a:r>
            <a:r>
              <a:rPr lang="en-GB" altLang="zh-CN" dirty="0">
                <a:solidFill>
                  <a:srgbClr val="FF0000"/>
                </a:solidFill>
              </a:rPr>
              <a:t>, </a:t>
            </a:r>
            <a:r>
              <a:rPr lang="en-GB" altLang="zh-CN" dirty="0">
                <a:solidFill>
                  <a:schemeClr val="tx2">
                    <a:lumMod val="50000"/>
                  </a:schemeClr>
                </a:solidFill>
              </a:rPr>
              <a:t>// number of events</a:t>
            </a:r>
          </a:p>
          <a:p>
            <a:pPr marL="0" indent="0">
              <a:buNone/>
            </a:pPr>
            <a:r>
              <a:rPr lang="en-GB" altLang="zh-CN" dirty="0"/>
              <a:t>    </a:t>
            </a:r>
            <a:r>
              <a:rPr lang="en-GB" altLang="zh-CN" dirty="0" err="1">
                <a:solidFill>
                  <a:srgbClr val="FF0000"/>
                </a:solidFill>
              </a:rPr>
              <a:t>const</a:t>
            </a:r>
            <a:r>
              <a:rPr lang="en-GB" altLang="zh-CN" dirty="0">
                <a:solidFill>
                  <a:srgbClr val="FF0000"/>
                </a:solidFill>
              </a:rPr>
              <a:t> </a:t>
            </a:r>
            <a:r>
              <a:rPr lang="en-GB" altLang="zh-CN" dirty="0" err="1">
                <a:solidFill>
                  <a:srgbClr val="FF0000"/>
                </a:solidFill>
              </a:rPr>
              <a:t>cl_event</a:t>
            </a:r>
            <a:r>
              <a:rPr lang="en-GB" altLang="zh-CN" dirty="0">
                <a:solidFill>
                  <a:srgbClr val="FF0000"/>
                </a:solidFill>
              </a:rPr>
              <a:t>* </a:t>
            </a:r>
            <a:r>
              <a:rPr lang="en-GB" altLang="zh-CN" dirty="0" err="1">
                <a:solidFill>
                  <a:srgbClr val="FF0000"/>
                </a:solidFill>
              </a:rPr>
              <a:t>event_wait_list</a:t>
            </a:r>
            <a:r>
              <a:rPr lang="en-GB" altLang="zh-CN" dirty="0"/>
              <a:t>, </a:t>
            </a:r>
            <a:r>
              <a:rPr lang="en-GB" altLang="zh-CN" dirty="0">
                <a:solidFill>
                  <a:schemeClr val="tx2">
                    <a:lumMod val="50000"/>
                  </a:schemeClr>
                </a:solidFill>
              </a:rPr>
              <a:t>// array of events  </a:t>
            </a:r>
            <a:r>
              <a:rPr lang="en-US" altLang="zh-CN" dirty="0">
                <a:solidFill>
                  <a:schemeClr val="tx2">
                    <a:lumMod val="50000"/>
                  </a:schemeClr>
                </a:solidFill>
              </a:rPr>
              <a:t>before command executed</a:t>
            </a:r>
          </a:p>
          <a:p>
            <a:pPr marL="0" indent="0">
              <a:buNone/>
            </a:pPr>
            <a:r>
              <a:rPr lang="en-GB" altLang="zh-CN" dirty="0"/>
              <a:t>    </a:t>
            </a:r>
            <a:r>
              <a:rPr lang="en-GB" altLang="zh-CN" dirty="0" err="1">
                <a:solidFill>
                  <a:srgbClr val="FF0000"/>
                </a:solidFill>
              </a:rPr>
              <a:t>cl_event</a:t>
            </a:r>
            <a:r>
              <a:rPr lang="en-GB" altLang="zh-CN" dirty="0">
                <a:solidFill>
                  <a:srgbClr val="FF0000"/>
                </a:solidFill>
              </a:rPr>
              <a:t>* event</a:t>
            </a:r>
            <a:r>
              <a:rPr lang="en-GB" altLang="zh-CN" dirty="0"/>
              <a:t>); </a:t>
            </a:r>
            <a:r>
              <a:rPr lang="en-GB" altLang="zh-CN" dirty="0">
                <a:solidFill>
                  <a:schemeClr val="tx2">
                    <a:lumMod val="50000"/>
                  </a:schemeClr>
                </a:solidFill>
              </a:rPr>
              <a:t>// return event of kernel</a:t>
            </a:r>
          </a:p>
          <a:p>
            <a:r>
              <a:rPr lang="en-US" altLang="zh-CN" dirty="0"/>
              <a:t>Notice that this function </a:t>
            </a:r>
            <a:r>
              <a:rPr lang="en-US" altLang="zh-CN" dirty="0">
                <a:solidFill>
                  <a:srgbClr val="FF0000"/>
                </a:solidFill>
              </a:rPr>
              <a:t>does not guarantee </a:t>
            </a:r>
            <a:r>
              <a:rPr lang="en-US" altLang="zh-CN" dirty="0"/>
              <a:t>all the commands in the queue are finished immediately. One could use </a:t>
            </a:r>
            <a:r>
              <a:rPr lang="fr-FR" altLang="zh-CN" dirty="0">
                <a:solidFill>
                  <a:srgbClr val="FF0000"/>
                </a:solidFill>
              </a:rPr>
              <a:t>cl_int clFlush(cl_command_queue command_queue); </a:t>
            </a:r>
            <a:r>
              <a:rPr lang="fr-FR" altLang="zh-CN" sz="2900" dirty="0"/>
              <a:t>to force all the commands in the queue are executed. </a:t>
            </a:r>
          </a:p>
          <a:p>
            <a:r>
              <a:rPr lang="fr-FR" altLang="zh-CN" sz="2900" dirty="0"/>
              <a:t>Kernels are executed </a:t>
            </a:r>
            <a:r>
              <a:rPr lang="fr-FR" altLang="zh-CN" sz="2900" dirty="0">
                <a:solidFill>
                  <a:srgbClr val="FF0000"/>
                </a:solidFill>
              </a:rPr>
              <a:t>asynchronizedly</a:t>
            </a:r>
            <a:r>
              <a:rPr lang="fr-FR" altLang="zh-CN" sz="2900" dirty="0"/>
              <a:t>. </a:t>
            </a:r>
            <a:endParaRPr lang="zh-CN" altLang="en-US" sz="2900" dirty="0"/>
          </a:p>
        </p:txBody>
      </p:sp>
      <p:sp>
        <p:nvSpPr>
          <p:cNvPr id="3" name="标题 2">
            <a:extLst>
              <a:ext uri="{FF2B5EF4-FFF2-40B4-BE49-F238E27FC236}">
                <a16:creationId xmlns:a16="http://schemas.microsoft.com/office/drawing/2014/main" id="{91E197C2-ED4C-4768-B985-E45EB55BF3BF}"/>
              </a:ext>
            </a:extLst>
          </p:cNvPr>
          <p:cNvSpPr>
            <a:spLocks noGrp="1"/>
          </p:cNvSpPr>
          <p:nvPr>
            <p:ph type="title"/>
          </p:nvPr>
        </p:nvSpPr>
        <p:spPr/>
        <p:txBody>
          <a:bodyPr/>
          <a:lstStyle/>
          <a:p>
            <a:r>
              <a:rPr lang="en-US" altLang="zh-CN" dirty="0"/>
              <a:t>Kernel Execution - function</a:t>
            </a:r>
            <a:endParaRPr lang="zh-CN" altLang="en-US" dirty="0"/>
          </a:p>
        </p:txBody>
      </p:sp>
    </p:spTree>
    <p:extLst>
      <p:ext uri="{BB962C8B-B14F-4D97-AF65-F5344CB8AC3E}">
        <p14:creationId xmlns:p14="http://schemas.microsoft.com/office/powerpoint/2010/main" val="2409616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8AD09C2-5AD0-41B6-94F9-032D68067EA1}"/>
              </a:ext>
            </a:extLst>
          </p:cNvPr>
          <p:cNvPicPr>
            <a:picLocks noChangeAspect="1"/>
          </p:cNvPicPr>
          <p:nvPr/>
        </p:nvPicPr>
        <p:blipFill>
          <a:blip r:embed="rId2"/>
          <a:stretch>
            <a:fillRect/>
          </a:stretch>
        </p:blipFill>
        <p:spPr>
          <a:xfrm>
            <a:off x="6096000" y="1457826"/>
            <a:ext cx="5553431" cy="2883271"/>
          </a:xfrm>
          <a:prstGeom prst="rect">
            <a:avLst/>
          </a:prstGeom>
        </p:spPr>
      </p:pic>
      <p:sp>
        <p:nvSpPr>
          <p:cNvPr id="2" name="内容占位符 1">
            <a:extLst>
              <a:ext uri="{FF2B5EF4-FFF2-40B4-BE49-F238E27FC236}">
                <a16:creationId xmlns:a16="http://schemas.microsoft.com/office/drawing/2014/main" id="{961A5981-C084-4AC6-89D0-BAA88E945816}"/>
              </a:ext>
            </a:extLst>
          </p:cNvPr>
          <p:cNvSpPr>
            <a:spLocks noGrp="1"/>
          </p:cNvSpPr>
          <p:nvPr>
            <p:ph idx="1"/>
          </p:nvPr>
        </p:nvSpPr>
        <p:spPr>
          <a:xfrm>
            <a:off x="617922" y="1520148"/>
            <a:ext cx="5553431" cy="4409597"/>
          </a:xfrm>
        </p:spPr>
        <p:txBody>
          <a:bodyPr>
            <a:normAutofit fontScale="92500" lnSpcReduction="10000"/>
          </a:bodyPr>
          <a:lstStyle/>
          <a:p>
            <a:r>
              <a:rPr lang="en-GB" altLang="zh-CN" sz="2600" dirty="0"/>
              <a:t>2D work group example: </a:t>
            </a:r>
          </a:p>
          <a:p>
            <a:pPr marL="0" indent="0">
              <a:buNone/>
            </a:pPr>
            <a:r>
              <a:rPr lang="en-GB" altLang="zh-CN" sz="1900" dirty="0" err="1">
                <a:solidFill>
                  <a:srgbClr val="FF0000"/>
                </a:solidFill>
              </a:rPr>
              <a:t>cl_int</a:t>
            </a:r>
            <a:r>
              <a:rPr lang="en-GB" altLang="zh-CN" sz="1900" dirty="0">
                <a:solidFill>
                  <a:srgbClr val="FF0000"/>
                </a:solidFill>
              </a:rPr>
              <a:t> </a:t>
            </a:r>
            <a:r>
              <a:rPr lang="en-GB" altLang="zh-CN" sz="1900" dirty="0" err="1">
                <a:solidFill>
                  <a:srgbClr val="FF0000"/>
                </a:solidFill>
              </a:rPr>
              <a:t>clEnqueueNDRangeKernel</a:t>
            </a:r>
            <a:r>
              <a:rPr lang="en-GB" altLang="zh-CN" sz="1900" dirty="0">
                <a:solidFill>
                  <a:srgbClr val="FF0000"/>
                </a:solidFill>
              </a:rPr>
              <a:t>(</a:t>
            </a:r>
          </a:p>
          <a:p>
            <a:pPr marL="0" indent="0">
              <a:buNone/>
            </a:pPr>
            <a:r>
              <a:rPr lang="en-GB" altLang="zh-CN" sz="1900" dirty="0">
                <a:solidFill>
                  <a:srgbClr val="FF0000"/>
                </a:solidFill>
              </a:rPr>
              <a:t>    </a:t>
            </a:r>
            <a:r>
              <a:rPr lang="en-GB" altLang="zh-CN" sz="1900" dirty="0" err="1">
                <a:solidFill>
                  <a:srgbClr val="FF0000"/>
                </a:solidFill>
              </a:rPr>
              <a:t>command_queue</a:t>
            </a:r>
            <a:r>
              <a:rPr lang="en-GB" altLang="zh-CN" sz="1900" dirty="0"/>
              <a:t>, </a:t>
            </a:r>
            <a:r>
              <a:rPr lang="en-GB" altLang="zh-CN" sz="1900" dirty="0">
                <a:solidFill>
                  <a:schemeClr val="tx2">
                    <a:lumMod val="50000"/>
                  </a:schemeClr>
                </a:solidFill>
              </a:rPr>
              <a:t>// a valid command queue</a:t>
            </a:r>
          </a:p>
          <a:p>
            <a:pPr marL="0" indent="0">
              <a:buNone/>
            </a:pPr>
            <a:r>
              <a:rPr lang="en-GB" altLang="zh-CN" sz="1900" dirty="0">
                <a:solidFill>
                  <a:srgbClr val="FF0000"/>
                </a:solidFill>
              </a:rPr>
              <a:t>    kernel</a:t>
            </a:r>
            <a:r>
              <a:rPr lang="en-GB" altLang="zh-CN" sz="1900" dirty="0"/>
              <a:t>, </a:t>
            </a:r>
            <a:r>
              <a:rPr lang="en-GB" altLang="zh-CN" sz="1900" dirty="0">
                <a:solidFill>
                  <a:schemeClr val="tx2">
                    <a:lumMod val="50000"/>
                  </a:schemeClr>
                </a:solidFill>
              </a:rPr>
              <a:t>// a valid kernel</a:t>
            </a:r>
          </a:p>
          <a:p>
            <a:pPr marL="0" indent="0">
              <a:buNone/>
            </a:pPr>
            <a:r>
              <a:rPr lang="en-GB" altLang="zh-CN" sz="1900" dirty="0">
                <a:solidFill>
                  <a:srgbClr val="FF0000"/>
                </a:solidFill>
              </a:rPr>
              <a:t>    2</a:t>
            </a:r>
            <a:r>
              <a:rPr lang="en-GB" altLang="zh-CN" sz="1900" dirty="0"/>
              <a:t>, </a:t>
            </a:r>
            <a:r>
              <a:rPr lang="en-GB" altLang="zh-CN" sz="1900" dirty="0">
                <a:solidFill>
                  <a:schemeClr val="tx2">
                    <a:lumMod val="50000"/>
                  </a:schemeClr>
                </a:solidFill>
              </a:rPr>
              <a:t>// work ground dimension</a:t>
            </a:r>
          </a:p>
          <a:p>
            <a:pPr marL="0" indent="0">
              <a:buNone/>
            </a:pPr>
            <a:r>
              <a:rPr lang="en-GB" altLang="zh-CN" sz="1900" dirty="0"/>
              <a:t>    {</a:t>
            </a:r>
            <a:r>
              <a:rPr lang="en-GB" altLang="zh-CN" sz="1900" dirty="0">
                <a:solidFill>
                  <a:srgbClr val="FF0000"/>
                </a:solidFill>
              </a:rPr>
              <a:t>0, 0}, </a:t>
            </a:r>
            <a:r>
              <a:rPr lang="en-GB" altLang="zh-CN" sz="1900" dirty="0">
                <a:solidFill>
                  <a:schemeClr val="tx2">
                    <a:lumMod val="50000"/>
                  </a:schemeClr>
                </a:solidFill>
              </a:rPr>
              <a:t>// global work item offset</a:t>
            </a:r>
          </a:p>
          <a:p>
            <a:pPr marL="0" indent="0">
              <a:buNone/>
            </a:pPr>
            <a:r>
              <a:rPr lang="en-GB" altLang="zh-CN" sz="1900" dirty="0"/>
              <a:t>    </a:t>
            </a:r>
            <a:r>
              <a:rPr lang="en-GB" altLang="zh-CN" sz="1900" dirty="0">
                <a:solidFill>
                  <a:srgbClr val="FF0000"/>
                </a:solidFill>
              </a:rPr>
              <a:t>{32, 32}</a:t>
            </a:r>
            <a:r>
              <a:rPr lang="en-GB" altLang="zh-CN" sz="1900" dirty="0"/>
              <a:t>, </a:t>
            </a:r>
            <a:r>
              <a:rPr lang="en-GB" altLang="zh-CN" sz="1900" dirty="0">
                <a:solidFill>
                  <a:schemeClr val="tx2">
                    <a:lumMod val="50000"/>
                  </a:schemeClr>
                </a:solidFill>
              </a:rPr>
              <a:t>// global work item dimension range</a:t>
            </a:r>
          </a:p>
          <a:p>
            <a:pPr marL="0" indent="0">
              <a:buNone/>
            </a:pPr>
            <a:r>
              <a:rPr lang="en-GB" altLang="zh-CN" sz="1900" dirty="0">
                <a:solidFill>
                  <a:srgbClr val="FF0000"/>
                </a:solidFill>
              </a:rPr>
              <a:t>    {8, 8}</a:t>
            </a:r>
            <a:r>
              <a:rPr lang="en-GB" altLang="zh-CN" sz="1900" dirty="0"/>
              <a:t>, </a:t>
            </a:r>
            <a:r>
              <a:rPr lang="en-GB" altLang="zh-CN" sz="1900" dirty="0">
                <a:solidFill>
                  <a:schemeClr val="tx2">
                    <a:lumMod val="50000"/>
                  </a:schemeClr>
                </a:solidFill>
              </a:rPr>
              <a:t>// local work item dimension range</a:t>
            </a:r>
          </a:p>
          <a:p>
            <a:pPr marL="0" indent="0">
              <a:buNone/>
            </a:pPr>
            <a:r>
              <a:rPr lang="en-GB" altLang="zh-CN" sz="1900" dirty="0"/>
              <a:t>    </a:t>
            </a:r>
            <a:r>
              <a:rPr lang="en-GB" altLang="zh-CN" sz="1900" dirty="0">
                <a:solidFill>
                  <a:srgbClr val="FF0000"/>
                </a:solidFill>
              </a:rPr>
              <a:t>0, </a:t>
            </a:r>
            <a:r>
              <a:rPr lang="en-GB" altLang="zh-CN" sz="1900" dirty="0">
                <a:solidFill>
                  <a:schemeClr val="tx2">
                    <a:lumMod val="50000"/>
                  </a:schemeClr>
                </a:solidFill>
              </a:rPr>
              <a:t>// number of events</a:t>
            </a:r>
          </a:p>
          <a:p>
            <a:pPr marL="0" indent="0">
              <a:buNone/>
            </a:pPr>
            <a:r>
              <a:rPr lang="en-GB" altLang="zh-CN" sz="1900" dirty="0">
                <a:solidFill>
                  <a:srgbClr val="FF0000"/>
                </a:solidFill>
              </a:rPr>
              <a:t>    NULL</a:t>
            </a:r>
            <a:r>
              <a:rPr lang="en-GB" altLang="zh-CN" sz="1900" dirty="0"/>
              <a:t>, </a:t>
            </a:r>
            <a:r>
              <a:rPr lang="en-GB" altLang="zh-CN" sz="1900" dirty="0">
                <a:solidFill>
                  <a:schemeClr val="tx2">
                    <a:lumMod val="50000"/>
                  </a:schemeClr>
                </a:solidFill>
              </a:rPr>
              <a:t>// array of events</a:t>
            </a:r>
            <a:endParaRPr lang="en-US" altLang="zh-CN" sz="1900" dirty="0">
              <a:solidFill>
                <a:schemeClr val="tx2">
                  <a:lumMod val="50000"/>
                </a:schemeClr>
              </a:solidFill>
            </a:endParaRPr>
          </a:p>
          <a:p>
            <a:pPr marL="0" indent="0">
              <a:buNone/>
            </a:pPr>
            <a:r>
              <a:rPr lang="en-GB" altLang="zh-CN" sz="1900" dirty="0"/>
              <a:t>    </a:t>
            </a:r>
            <a:r>
              <a:rPr lang="en-GB" altLang="zh-CN" sz="1900" dirty="0">
                <a:solidFill>
                  <a:srgbClr val="FF0000"/>
                </a:solidFill>
              </a:rPr>
              <a:t>NULL</a:t>
            </a:r>
            <a:r>
              <a:rPr lang="en-GB" altLang="zh-CN" sz="1900" dirty="0"/>
              <a:t>); </a:t>
            </a:r>
            <a:r>
              <a:rPr lang="en-GB" altLang="zh-CN" sz="1900" dirty="0">
                <a:solidFill>
                  <a:schemeClr val="tx2">
                    <a:lumMod val="50000"/>
                  </a:schemeClr>
                </a:solidFill>
              </a:rPr>
              <a:t>// return event of kernel</a:t>
            </a:r>
          </a:p>
          <a:p>
            <a:r>
              <a:rPr lang="en-US" altLang="zh-CN" sz="2600" dirty="0">
                <a:solidFill>
                  <a:srgbClr val="FF0000"/>
                </a:solidFill>
              </a:rPr>
              <a:t>Synchronization</a:t>
            </a:r>
            <a:r>
              <a:rPr lang="en-US" altLang="zh-CN" sz="2600" dirty="0"/>
              <a:t> only be possible </a:t>
            </a:r>
            <a:r>
              <a:rPr lang="en-US" altLang="zh-CN" sz="2600" dirty="0">
                <a:solidFill>
                  <a:srgbClr val="FF0000"/>
                </a:solidFill>
              </a:rPr>
              <a:t>within a workgroup </a:t>
            </a:r>
            <a:endParaRPr lang="zh-CN" altLang="en-US" sz="2600" dirty="0">
              <a:solidFill>
                <a:srgbClr val="FF0000"/>
              </a:solidFill>
            </a:endParaRPr>
          </a:p>
        </p:txBody>
      </p:sp>
      <p:sp>
        <p:nvSpPr>
          <p:cNvPr id="3" name="标题 2">
            <a:extLst>
              <a:ext uri="{FF2B5EF4-FFF2-40B4-BE49-F238E27FC236}">
                <a16:creationId xmlns:a16="http://schemas.microsoft.com/office/drawing/2014/main" id="{C6B37371-71B9-42E6-BB26-306FA4A55415}"/>
              </a:ext>
            </a:extLst>
          </p:cNvPr>
          <p:cNvSpPr>
            <a:spLocks noGrp="1"/>
          </p:cNvSpPr>
          <p:nvPr>
            <p:ph type="title"/>
          </p:nvPr>
        </p:nvSpPr>
        <p:spPr/>
        <p:txBody>
          <a:bodyPr/>
          <a:lstStyle/>
          <a:p>
            <a:r>
              <a:rPr lang="en-US" altLang="zh-CN" dirty="0"/>
              <a:t>Kernel Execution – dimension</a:t>
            </a:r>
            <a:endParaRPr lang="zh-CN" altLang="en-US" dirty="0"/>
          </a:p>
        </p:txBody>
      </p:sp>
      <p:pic>
        <p:nvPicPr>
          <p:cNvPr id="10" name="图片 9">
            <a:extLst>
              <a:ext uri="{FF2B5EF4-FFF2-40B4-BE49-F238E27FC236}">
                <a16:creationId xmlns:a16="http://schemas.microsoft.com/office/drawing/2014/main" id="{82773A96-9DD9-40E8-9196-4D139640C575}"/>
              </a:ext>
            </a:extLst>
          </p:cNvPr>
          <p:cNvPicPr>
            <a:picLocks noChangeAspect="1"/>
          </p:cNvPicPr>
          <p:nvPr/>
        </p:nvPicPr>
        <p:blipFill>
          <a:blip r:embed="rId3"/>
          <a:stretch>
            <a:fillRect/>
          </a:stretch>
        </p:blipFill>
        <p:spPr>
          <a:xfrm>
            <a:off x="6096000" y="4278775"/>
            <a:ext cx="4481003" cy="2118153"/>
          </a:xfrm>
          <a:prstGeom prst="rect">
            <a:avLst/>
          </a:prstGeom>
        </p:spPr>
      </p:pic>
    </p:spTree>
    <p:extLst>
      <p:ext uri="{BB962C8B-B14F-4D97-AF65-F5344CB8AC3E}">
        <p14:creationId xmlns:p14="http://schemas.microsoft.com/office/powerpoint/2010/main" val="3459229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DA0040D-B608-4568-B132-227DC191A787}"/>
              </a:ext>
            </a:extLst>
          </p:cNvPr>
          <p:cNvSpPr>
            <a:spLocks noGrp="1"/>
          </p:cNvSpPr>
          <p:nvPr>
            <p:ph idx="1"/>
          </p:nvPr>
        </p:nvSpPr>
        <p:spPr/>
        <p:txBody>
          <a:bodyPr>
            <a:normAutofit fontScale="92500" lnSpcReduction="20000"/>
          </a:bodyPr>
          <a:lstStyle/>
          <a:p>
            <a:pPr marL="0" indent="0">
              <a:buNone/>
            </a:pPr>
            <a:r>
              <a:rPr lang="en-GB" altLang="zh-CN" dirty="0"/>
              <a:t>At the end of the host program, delete the OpenCL objects using </a:t>
            </a:r>
            <a:r>
              <a:rPr lang="en-GB" altLang="zh-CN" dirty="0" err="1"/>
              <a:t>clReleaseXXX</a:t>
            </a:r>
            <a:r>
              <a:rPr lang="en-GB" altLang="zh-CN" dirty="0"/>
              <a:t>(…) and clean up the memory usages, e.g.: </a:t>
            </a:r>
          </a:p>
          <a:p>
            <a:r>
              <a:rPr lang="en-GB" altLang="zh-CN" dirty="0"/>
              <a:t>… …</a:t>
            </a:r>
          </a:p>
          <a:p>
            <a:r>
              <a:rPr lang="en-GB" altLang="zh-CN" dirty="0" err="1"/>
              <a:t>clReleaseKernel</a:t>
            </a:r>
            <a:r>
              <a:rPr lang="en-GB" altLang="zh-CN" dirty="0"/>
              <a:t>(kernel);</a:t>
            </a:r>
          </a:p>
          <a:p>
            <a:r>
              <a:rPr lang="en-GB" altLang="zh-CN" dirty="0" err="1"/>
              <a:t>clReleaseProgram</a:t>
            </a:r>
            <a:r>
              <a:rPr lang="en-GB" altLang="zh-CN" dirty="0"/>
              <a:t>(program);</a:t>
            </a:r>
          </a:p>
          <a:p>
            <a:r>
              <a:rPr lang="en-GB" altLang="zh-CN" dirty="0" err="1"/>
              <a:t>clReleaseCommandQueue</a:t>
            </a:r>
            <a:r>
              <a:rPr lang="en-GB" altLang="zh-CN" dirty="0"/>
              <a:t>(</a:t>
            </a:r>
            <a:r>
              <a:rPr lang="en-GB" altLang="zh-CN" dirty="0" err="1"/>
              <a:t>cmdQueue</a:t>
            </a:r>
            <a:r>
              <a:rPr lang="en-GB" altLang="zh-CN" dirty="0"/>
              <a:t>);</a:t>
            </a:r>
          </a:p>
          <a:p>
            <a:r>
              <a:rPr lang="en-GB" altLang="zh-CN" dirty="0" err="1"/>
              <a:t>clReleaseMemObject</a:t>
            </a:r>
            <a:r>
              <a:rPr lang="en-GB" altLang="zh-CN" dirty="0"/>
              <a:t>(</a:t>
            </a:r>
            <a:r>
              <a:rPr lang="en-GB" altLang="zh-CN" dirty="0" err="1"/>
              <a:t>bufferA</a:t>
            </a:r>
            <a:r>
              <a:rPr lang="en-GB" altLang="zh-CN" dirty="0"/>
              <a:t>);</a:t>
            </a:r>
          </a:p>
          <a:p>
            <a:r>
              <a:rPr lang="en-GB" altLang="zh-CN" dirty="0" err="1"/>
              <a:t>clReleaseMemObject</a:t>
            </a:r>
            <a:r>
              <a:rPr lang="en-GB" altLang="zh-CN" dirty="0"/>
              <a:t>(</a:t>
            </a:r>
            <a:r>
              <a:rPr lang="en-GB" altLang="zh-CN" dirty="0" err="1"/>
              <a:t>bufferB</a:t>
            </a:r>
            <a:r>
              <a:rPr lang="en-GB" altLang="zh-CN" dirty="0"/>
              <a:t>);</a:t>
            </a:r>
          </a:p>
          <a:p>
            <a:r>
              <a:rPr lang="en-GB" altLang="zh-CN" dirty="0" err="1"/>
              <a:t>clReleaseMemObject</a:t>
            </a:r>
            <a:r>
              <a:rPr lang="en-GB" altLang="zh-CN" dirty="0"/>
              <a:t>(</a:t>
            </a:r>
            <a:r>
              <a:rPr lang="en-GB" altLang="zh-CN" dirty="0" err="1"/>
              <a:t>bufferC</a:t>
            </a:r>
            <a:r>
              <a:rPr lang="en-GB" altLang="zh-CN" dirty="0"/>
              <a:t>);</a:t>
            </a:r>
          </a:p>
          <a:p>
            <a:r>
              <a:rPr lang="en-GB" altLang="zh-CN" dirty="0" err="1"/>
              <a:t>clReleaseContext</a:t>
            </a:r>
            <a:r>
              <a:rPr lang="en-GB" altLang="zh-CN" dirty="0"/>
              <a:t>(context);</a:t>
            </a:r>
          </a:p>
          <a:p>
            <a:r>
              <a:rPr lang="en-GB" altLang="zh-CN" dirty="0"/>
              <a:t>… …</a:t>
            </a:r>
            <a:endParaRPr lang="zh-CN" altLang="en-US" dirty="0"/>
          </a:p>
        </p:txBody>
      </p:sp>
      <p:sp>
        <p:nvSpPr>
          <p:cNvPr id="3" name="标题 2">
            <a:extLst>
              <a:ext uri="{FF2B5EF4-FFF2-40B4-BE49-F238E27FC236}">
                <a16:creationId xmlns:a16="http://schemas.microsoft.com/office/drawing/2014/main" id="{34BCD374-AFA7-418A-A932-040FBA7778AF}"/>
              </a:ext>
            </a:extLst>
          </p:cNvPr>
          <p:cNvSpPr>
            <a:spLocks noGrp="1"/>
          </p:cNvSpPr>
          <p:nvPr>
            <p:ph type="title"/>
          </p:nvPr>
        </p:nvSpPr>
        <p:spPr/>
        <p:txBody>
          <a:bodyPr/>
          <a:lstStyle/>
          <a:p>
            <a:r>
              <a:rPr lang="en-US" altLang="zh-CN" dirty="0"/>
              <a:t>Release OpenCL Resources</a:t>
            </a:r>
            <a:endParaRPr lang="zh-CN" altLang="en-US" dirty="0"/>
          </a:p>
        </p:txBody>
      </p:sp>
    </p:spTree>
    <p:extLst>
      <p:ext uri="{BB962C8B-B14F-4D97-AF65-F5344CB8AC3E}">
        <p14:creationId xmlns:p14="http://schemas.microsoft.com/office/powerpoint/2010/main" val="2519846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76596" y="1454568"/>
            <a:ext cx="7700679" cy="5162550"/>
          </a:xfrm>
        </p:spPr>
        <p:txBody>
          <a:bodyPr>
            <a:normAutofit fontScale="62500" lnSpcReduction="20000"/>
          </a:bodyPr>
          <a:lstStyle/>
          <a:p>
            <a:pPr marL="0" indent="0">
              <a:buNone/>
            </a:pPr>
            <a:r>
              <a:rPr lang="en-US" altLang="zh-CN" dirty="0"/>
              <a:t>Host setup:</a:t>
            </a:r>
          </a:p>
          <a:p>
            <a:r>
              <a:rPr lang="en-US" altLang="zh-CN" dirty="0"/>
              <a:t>STEP 1: Discover and initialize the platforms</a:t>
            </a:r>
          </a:p>
          <a:p>
            <a:r>
              <a:rPr lang="en-US" altLang="zh-CN" dirty="0"/>
              <a:t>STEP 2: Discover and initialize the devices</a:t>
            </a:r>
          </a:p>
          <a:p>
            <a:r>
              <a:rPr lang="en-US" altLang="zh-CN" dirty="0"/>
              <a:t>STEP 3: Create a context with one or more devices information</a:t>
            </a:r>
          </a:p>
          <a:p>
            <a:r>
              <a:rPr lang="en-US" altLang="zh-CN" dirty="0"/>
              <a:t>STEP 4: Create command queue to specific devices</a:t>
            </a:r>
          </a:p>
          <a:p>
            <a:pPr marL="0" indent="0">
              <a:buNone/>
            </a:pPr>
            <a:r>
              <a:rPr lang="en-US" altLang="zh-CN" dirty="0"/>
              <a:t>Memory setup:</a:t>
            </a:r>
          </a:p>
          <a:p>
            <a:r>
              <a:rPr lang="en-US" altLang="zh-CN" dirty="0"/>
              <a:t>STEP 5: Create device buffers corresponding to kernel I/O</a:t>
            </a:r>
          </a:p>
          <a:p>
            <a:r>
              <a:rPr lang="en-US" altLang="zh-CN" dirty="0"/>
              <a:t>STEP 6: Write host data to device buffers</a:t>
            </a:r>
          </a:p>
          <a:p>
            <a:pPr marL="0" indent="0">
              <a:buNone/>
            </a:pPr>
            <a:r>
              <a:rPr lang="en-US" altLang="zh-CN" dirty="0"/>
              <a:t>Kernel setup:</a:t>
            </a:r>
          </a:p>
          <a:p>
            <a:r>
              <a:rPr lang="en-US" altLang="zh-CN" dirty="0"/>
              <a:t>STEP 7: Create and compile the kernels program</a:t>
            </a:r>
          </a:p>
          <a:p>
            <a:r>
              <a:rPr lang="en-US" altLang="zh-CN" dirty="0"/>
              <a:t>STEP 8: Create the kernel with the kernel function name</a:t>
            </a:r>
          </a:p>
          <a:p>
            <a:r>
              <a:rPr lang="en-US" altLang="zh-CN" dirty="0"/>
              <a:t>STEP 9: Set the kernel arguments</a:t>
            </a:r>
          </a:p>
          <a:p>
            <a:r>
              <a:rPr lang="en-US" altLang="zh-CN" dirty="0"/>
              <a:t>STEP 10: Configure the work-item structure</a:t>
            </a:r>
          </a:p>
          <a:p>
            <a:r>
              <a:rPr lang="en-US" altLang="zh-CN" dirty="0"/>
              <a:t>STEP 11: Enqueue the kernel for execution</a:t>
            </a:r>
          </a:p>
          <a:p>
            <a:pPr marL="0" indent="0">
              <a:buNone/>
            </a:pPr>
            <a:r>
              <a:rPr lang="en-US" altLang="zh-CN" dirty="0"/>
              <a:t>Memory setup:</a:t>
            </a:r>
          </a:p>
          <a:p>
            <a:r>
              <a:rPr lang="en-US" altLang="zh-CN" dirty="0"/>
              <a:t>STEP 12: Read the output buffer back to the host</a:t>
            </a:r>
          </a:p>
          <a:p>
            <a:pPr marL="0" indent="0">
              <a:buNone/>
            </a:pPr>
            <a:r>
              <a:rPr lang="en-US" altLang="zh-CN" dirty="0"/>
              <a:t>Host setup:</a:t>
            </a:r>
          </a:p>
          <a:p>
            <a:r>
              <a:rPr lang="en-US" altLang="zh-CN" dirty="0"/>
              <a:t>STEP 13: Release OpenCL resources</a:t>
            </a:r>
            <a:endParaRPr lang="zh-CN" altLang="en-US" dirty="0"/>
          </a:p>
        </p:txBody>
      </p:sp>
      <p:sp>
        <p:nvSpPr>
          <p:cNvPr id="3" name="标题 2"/>
          <p:cNvSpPr>
            <a:spLocks noGrp="1"/>
          </p:cNvSpPr>
          <p:nvPr>
            <p:ph type="title"/>
          </p:nvPr>
        </p:nvSpPr>
        <p:spPr/>
        <p:txBody>
          <a:bodyPr>
            <a:normAutofit/>
          </a:bodyPr>
          <a:lstStyle/>
          <a:p>
            <a:r>
              <a:rPr lang="en-GB" altLang="zh-CN" sz="4000" dirty="0"/>
              <a:t>Host View of OpenCL</a:t>
            </a:r>
            <a:r>
              <a:rPr lang="en-GB" altLang="en-US" sz="4000" dirty="0"/>
              <a:t> Execution</a:t>
            </a:r>
            <a:endParaRPr lang="zh-CN" altLang="en-US" dirty="0"/>
          </a:p>
        </p:txBody>
      </p:sp>
      <p:pic>
        <p:nvPicPr>
          <p:cNvPr id="2052" name="Picture 4" descr="OpenCL Programming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0723" y="1503780"/>
            <a:ext cx="1892013" cy="506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200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15413" y="1530221"/>
            <a:ext cx="10766987" cy="5036834"/>
          </a:xfrm>
        </p:spPr>
        <p:txBody>
          <a:bodyPr>
            <a:normAutofit fontScale="62500" lnSpcReduction="20000"/>
          </a:bodyPr>
          <a:lstStyle/>
          <a:p>
            <a:r>
              <a:rPr lang="en-GB" altLang="zh-CN" dirty="0">
                <a:solidFill>
                  <a:srgbClr val="FF0000"/>
                </a:solidFill>
              </a:rPr>
              <a:t>C programming </a:t>
            </a:r>
            <a:r>
              <a:rPr lang="en-GB" altLang="zh-CN" dirty="0"/>
              <a:t>standard derived from ISO C99</a:t>
            </a:r>
          </a:p>
          <a:p>
            <a:r>
              <a:rPr lang="en-GB" altLang="zh-CN" dirty="0"/>
              <a:t>Key </a:t>
            </a:r>
            <a:r>
              <a:rPr lang="en-GB" altLang="zh-CN" dirty="0">
                <a:solidFill>
                  <a:srgbClr val="FF0000"/>
                </a:solidFill>
              </a:rPr>
              <a:t>features</a:t>
            </a:r>
            <a:r>
              <a:rPr lang="en-GB" altLang="zh-CN" dirty="0"/>
              <a:t>:</a:t>
            </a:r>
          </a:p>
          <a:p>
            <a:pPr lvl="1"/>
            <a:r>
              <a:rPr lang="en-US" altLang="zh-CN" dirty="0"/>
              <a:t>Preprocessing directives defined by C99 are supported ((#include, #if etc.)</a:t>
            </a:r>
            <a:endParaRPr lang="en-GB" altLang="zh-CN" dirty="0"/>
          </a:p>
          <a:p>
            <a:pPr lvl="1"/>
            <a:r>
              <a:rPr lang="en-GB" altLang="zh-CN" dirty="0">
                <a:solidFill>
                  <a:srgbClr val="FF0000"/>
                </a:solidFill>
              </a:rPr>
              <a:t>__kernel</a:t>
            </a:r>
            <a:r>
              <a:rPr lang="en-GB" altLang="zh-CN" dirty="0"/>
              <a:t> qualifier declares a function as a kernel</a:t>
            </a:r>
          </a:p>
          <a:p>
            <a:pPr lvl="1"/>
            <a:r>
              <a:rPr lang="en-US" altLang="zh-CN" dirty="0"/>
              <a:t>Pointer kernel arguments must have an address space qualifier:</a:t>
            </a:r>
            <a:r>
              <a:rPr lang="zh-CN" altLang="en-US" dirty="0"/>
              <a:t> </a:t>
            </a:r>
            <a:r>
              <a:rPr lang="en-GB" altLang="zh-CN" dirty="0">
                <a:solidFill>
                  <a:srgbClr val="FF0000"/>
                </a:solidFill>
              </a:rPr>
              <a:t>__global</a:t>
            </a:r>
            <a:r>
              <a:rPr lang="en-GB" altLang="zh-CN" dirty="0"/>
              <a:t>, </a:t>
            </a:r>
            <a:r>
              <a:rPr lang="en-GB" altLang="zh-CN" dirty="0">
                <a:solidFill>
                  <a:srgbClr val="FF0000"/>
                </a:solidFill>
              </a:rPr>
              <a:t>__local</a:t>
            </a:r>
            <a:r>
              <a:rPr lang="en-GB" altLang="zh-CN" dirty="0"/>
              <a:t>, </a:t>
            </a:r>
            <a:r>
              <a:rPr lang="en-GB" altLang="zh-CN" dirty="0">
                <a:solidFill>
                  <a:srgbClr val="FF0000"/>
                </a:solidFill>
              </a:rPr>
              <a:t>__constant</a:t>
            </a:r>
            <a:r>
              <a:rPr lang="en-GB" altLang="zh-CN" dirty="0"/>
              <a:t>, </a:t>
            </a:r>
            <a:r>
              <a:rPr lang="en-GB" altLang="zh-CN" dirty="0">
                <a:solidFill>
                  <a:srgbClr val="FF0000"/>
                </a:solidFill>
              </a:rPr>
              <a:t>__private</a:t>
            </a:r>
          </a:p>
          <a:p>
            <a:pPr lvl="1"/>
            <a:r>
              <a:rPr lang="en-US" altLang="zh-CN" dirty="0"/>
              <a:t>Supported built in functions:</a:t>
            </a:r>
          </a:p>
          <a:p>
            <a:pPr lvl="2"/>
            <a:r>
              <a:rPr lang="en-US" altLang="zh-CN" dirty="0"/>
              <a:t>Work item functions: </a:t>
            </a:r>
            <a:r>
              <a:rPr lang="en-US" altLang="zh-CN" dirty="0" err="1">
                <a:solidFill>
                  <a:srgbClr val="FF0000"/>
                </a:solidFill>
              </a:rPr>
              <a:t>get_global_id</a:t>
            </a:r>
            <a:r>
              <a:rPr lang="en-US" altLang="zh-CN" dirty="0">
                <a:solidFill>
                  <a:srgbClr val="FF0000"/>
                </a:solidFill>
              </a:rPr>
              <a:t>(), </a:t>
            </a:r>
            <a:r>
              <a:rPr lang="en-US" altLang="zh-CN" dirty="0" err="1">
                <a:solidFill>
                  <a:srgbClr val="FF0000"/>
                </a:solidFill>
              </a:rPr>
              <a:t>get_local_id</a:t>
            </a:r>
            <a:r>
              <a:rPr lang="en-US" altLang="zh-CN" dirty="0">
                <a:solidFill>
                  <a:srgbClr val="FF0000"/>
                </a:solidFill>
              </a:rPr>
              <a:t>(), </a:t>
            </a:r>
            <a:r>
              <a:rPr lang="en-US" altLang="zh-CN" dirty="0" err="1">
                <a:solidFill>
                  <a:srgbClr val="FF0000"/>
                </a:solidFill>
              </a:rPr>
              <a:t>get_global_size</a:t>
            </a:r>
            <a:r>
              <a:rPr lang="en-US" altLang="zh-CN" dirty="0">
                <a:solidFill>
                  <a:srgbClr val="FF0000"/>
                </a:solidFill>
              </a:rPr>
              <a:t>(), </a:t>
            </a:r>
            <a:r>
              <a:rPr lang="en-US" altLang="zh-CN" dirty="0"/>
              <a:t>etc.</a:t>
            </a:r>
          </a:p>
          <a:p>
            <a:pPr lvl="2"/>
            <a:r>
              <a:rPr lang="en-US" altLang="zh-CN" dirty="0"/>
              <a:t>Synchronization functions: </a:t>
            </a:r>
          </a:p>
          <a:p>
            <a:pPr lvl="3"/>
            <a:r>
              <a:rPr lang="en-US" altLang="zh-CN" dirty="0">
                <a:solidFill>
                  <a:srgbClr val="FF0000"/>
                </a:solidFill>
              </a:rPr>
              <a:t>barrier() </a:t>
            </a:r>
            <a:r>
              <a:rPr lang="en-US" altLang="zh-CN" dirty="0"/>
              <a:t>- all work items within a work group must execute the barrier function before any work item can continue</a:t>
            </a:r>
          </a:p>
          <a:p>
            <a:pPr lvl="3"/>
            <a:r>
              <a:rPr lang="en-US" altLang="zh-CN" dirty="0" err="1">
                <a:solidFill>
                  <a:srgbClr val="FF0000"/>
                </a:solidFill>
              </a:rPr>
              <a:t>mem_fence</a:t>
            </a:r>
            <a:r>
              <a:rPr lang="en-US" altLang="zh-CN" dirty="0">
                <a:solidFill>
                  <a:srgbClr val="FF0000"/>
                </a:solidFill>
              </a:rPr>
              <a:t>() </a:t>
            </a:r>
            <a:r>
              <a:rPr lang="en-US" altLang="zh-CN" dirty="0"/>
              <a:t>- provides ordering between memory operations</a:t>
            </a:r>
          </a:p>
          <a:p>
            <a:pPr lvl="2"/>
            <a:r>
              <a:rPr lang="en-US" altLang="zh-CN" dirty="0"/>
              <a:t>math functions in </a:t>
            </a:r>
            <a:r>
              <a:rPr lang="en-US" altLang="zh-CN" dirty="0" err="1">
                <a:solidFill>
                  <a:srgbClr val="FF0000"/>
                </a:solidFill>
              </a:rPr>
              <a:t>math.h</a:t>
            </a:r>
            <a:r>
              <a:rPr lang="en-US" altLang="zh-CN" dirty="0">
                <a:solidFill>
                  <a:srgbClr val="FF0000"/>
                </a:solidFill>
              </a:rPr>
              <a:t>,</a:t>
            </a:r>
            <a:r>
              <a:rPr lang="en-US" altLang="zh-CN" dirty="0"/>
              <a:t> </a:t>
            </a:r>
            <a:r>
              <a:rPr lang="en-US" altLang="zh-CN" dirty="0">
                <a:solidFill>
                  <a:srgbClr val="FF0000"/>
                </a:solidFill>
              </a:rPr>
              <a:t>read/write images, geometric functions </a:t>
            </a:r>
            <a:r>
              <a:rPr lang="en-US" altLang="zh-CN" dirty="0"/>
              <a:t>and other </a:t>
            </a:r>
            <a:r>
              <a:rPr lang="en-US" altLang="zh-CN" dirty="0">
                <a:solidFill>
                  <a:srgbClr val="FF0000"/>
                </a:solidFill>
              </a:rPr>
              <a:t>extended functions</a:t>
            </a:r>
            <a:r>
              <a:rPr lang="en-US" altLang="zh-CN" dirty="0"/>
              <a:t>, etc.  </a:t>
            </a:r>
          </a:p>
          <a:p>
            <a:r>
              <a:rPr lang="en-US" altLang="zh-CN" dirty="0"/>
              <a:t>Key </a:t>
            </a:r>
            <a:r>
              <a:rPr lang="en-US" altLang="zh-CN" dirty="0">
                <a:solidFill>
                  <a:srgbClr val="FF0000"/>
                </a:solidFill>
              </a:rPr>
              <a:t>restrictions</a:t>
            </a:r>
            <a:r>
              <a:rPr lang="en-US" altLang="zh-CN" dirty="0"/>
              <a:t>:</a:t>
            </a:r>
          </a:p>
          <a:p>
            <a:pPr lvl="1"/>
            <a:r>
              <a:rPr lang="en-US" altLang="zh-CN" dirty="0">
                <a:solidFill>
                  <a:srgbClr val="FF0000"/>
                </a:solidFill>
              </a:rPr>
              <a:t>Pointers to functions </a:t>
            </a:r>
            <a:r>
              <a:rPr lang="en-US" altLang="zh-CN" dirty="0"/>
              <a:t>are </a:t>
            </a:r>
            <a:r>
              <a:rPr lang="en-US" altLang="zh-CN" dirty="0">
                <a:solidFill>
                  <a:srgbClr val="FF0000"/>
                </a:solidFill>
              </a:rPr>
              <a:t>not allowed</a:t>
            </a:r>
          </a:p>
          <a:p>
            <a:pPr lvl="1"/>
            <a:r>
              <a:rPr lang="en-US" altLang="zh-CN" dirty="0">
                <a:solidFill>
                  <a:srgbClr val="FF0000"/>
                </a:solidFill>
              </a:rPr>
              <a:t>Pointers to pointers </a:t>
            </a:r>
            <a:r>
              <a:rPr lang="en-US" altLang="zh-CN" dirty="0"/>
              <a:t>allowed </a:t>
            </a:r>
            <a:r>
              <a:rPr lang="en-US" altLang="zh-CN" dirty="0">
                <a:solidFill>
                  <a:srgbClr val="FF0000"/>
                </a:solidFill>
              </a:rPr>
              <a:t>within a kernel</a:t>
            </a:r>
            <a:r>
              <a:rPr lang="en-US" altLang="zh-CN" dirty="0"/>
              <a:t>, but not as an argument to a kernel invocation</a:t>
            </a:r>
          </a:p>
          <a:p>
            <a:pPr lvl="1"/>
            <a:r>
              <a:rPr lang="en-US" altLang="zh-CN" dirty="0">
                <a:solidFill>
                  <a:srgbClr val="FF0000"/>
                </a:solidFill>
              </a:rPr>
              <a:t>Bit fields </a:t>
            </a:r>
            <a:r>
              <a:rPr lang="en-US" altLang="zh-CN" dirty="0"/>
              <a:t>are </a:t>
            </a:r>
            <a:r>
              <a:rPr lang="en-US" altLang="zh-CN" dirty="0">
                <a:solidFill>
                  <a:srgbClr val="FF0000"/>
                </a:solidFill>
              </a:rPr>
              <a:t>not supported</a:t>
            </a:r>
          </a:p>
          <a:p>
            <a:pPr lvl="1"/>
            <a:r>
              <a:rPr lang="en-US" altLang="zh-CN" dirty="0">
                <a:solidFill>
                  <a:srgbClr val="FF0000"/>
                </a:solidFill>
              </a:rPr>
              <a:t>Variable length arrays and structures</a:t>
            </a:r>
            <a:r>
              <a:rPr lang="en-US" altLang="zh-CN" dirty="0"/>
              <a:t> are </a:t>
            </a:r>
            <a:r>
              <a:rPr lang="en-US" altLang="zh-CN" dirty="0">
                <a:solidFill>
                  <a:srgbClr val="FF0000"/>
                </a:solidFill>
              </a:rPr>
              <a:t>not supported</a:t>
            </a:r>
          </a:p>
          <a:p>
            <a:pPr lvl="1"/>
            <a:r>
              <a:rPr lang="en-US" altLang="zh-CN" dirty="0">
                <a:solidFill>
                  <a:srgbClr val="FF0000"/>
                </a:solidFill>
              </a:rPr>
              <a:t>Recursion</a:t>
            </a:r>
            <a:r>
              <a:rPr lang="en-US" altLang="zh-CN" dirty="0"/>
              <a:t> is </a:t>
            </a:r>
            <a:r>
              <a:rPr lang="en-US" altLang="zh-CN" dirty="0">
                <a:solidFill>
                  <a:srgbClr val="FF0000"/>
                </a:solidFill>
              </a:rPr>
              <a:t>not supported</a:t>
            </a:r>
          </a:p>
        </p:txBody>
      </p:sp>
      <p:sp>
        <p:nvSpPr>
          <p:cNvPr id="3" name="标题 2"/>
          <p:cNvSpPr>
            <a:spLocks noGrp="1"/>
          </p:cNvSpPr>
          <p:nvPr>
            <p:ph type="title"/>
          </p:nvPr>
        </p:nvSpPr>
        <p:spPr/>
        <p:txBody>
          <a:bodyPr/>
          <a:lstStyle/>
          <a:p>
            <a:r>
              <a:rPr lang="en-US" altLang="zh-CN" sz="4000" dirty="0"/>
              <a:t>Kernel Programming</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827175C-B4C9-404F-99DF-3D900630C4B3}"/>
              </a:ext>
            </a:extLst>
          </p:cNvPr>
          <p:cNvPicPr>
            <a:picLocks noChangeAspect="1"/>
          </p:cNvPicPr>
          <p:nvPr/>
        </p:nvPicPr>
        <p:blipFill>
          <a:blip r:embed="rId2"/>
          <a:stretch>
            <a:fillRect/>
          </a:stretch>
        </p:blipFill>
        <p:spPr>
          <a:xfrm>
            <a:off x="1683200" y="4026763"/>
            <a:ext cx="6354618" cy="2380289"/>
          </a:xfrm>
          <a:prstGeom prst="rect">
            <a:avLst/>
          </a:prstGeom>
        </p:spPr>
      </p:pic>
      <p:sp>
        <p:nvSpPr>
          <p:cNvPr id="2" name="内容占位符 1">
            <a:extLst>
              <a:ext uri="{FF2B5EF4-FFF2-40B4-BE49-F238E27FC236}">
                <a16:creationId xmlns:a16="http://schemas.microsoft.com/office/drawing/2014/main" id="{961A5981-C084-4AC6-89D0-BAA88E945816}"/>
              </a:ext>
            </a:extLst>
          </p:cNvPr>
          <p:cNvSpPr>
            <a:spLocks noGrp="1"/>
          </p:cNvSpPr>
          <p:nvPr>
            <p:ph idx="1"/>
          </p:nvPr>
        </p:nvSpPr>
        <p:spPr>
          <a:xfrm>
            <a:off x="617922" y="1520148"/>
            <a:ext cx="7962660" cy="4409597"/>
          </a:xfrm>
        </p:spPr>
        <p:txBody>
          <a:bodyPr>
            <a:normAutofit/>
          </a:bodyPr>
          <a:lstStyle/>
          <a:p>
            <a:r>
              <a:rPr lang="en-US" altLang="zh-CN" sz="2000" dirty="0"/>
              <a:t>By using different mappings, the same thread can be assigned to access different data elements</a:t>
            </a:r>
          </a:p>
          <a:p>
            <a:pPr lvl="1"/>
            <a:r>
              <a:rPr lang="en-US" altLang="zh-CN" sz="2000" dirty="0"/>
              <a:t>The examples below show three different possible mappings of threads to data (assuming the thread id is used to access a single element) :</a:t>
            </a:r>
          </a:p>
          <a:p>
            <a:pPr lvl="2"/>
            <a:r>
              <a:rPr lang="en-US" altLang="zh-CN" sz="1600" dirty="0"/>
              <a:t>Column-wise</a:t>
            </a:r>
          </a:p>
          <a:p>
            <a:pPr lvl="2"/>
            <a:r>
              <a:rPr lang="en-US" altLang="zh-CN" sz="1600" dirty="0"/>
              <a:t>Row-wise</a:t>
            </a:r>
          </a:p>
          <a:p>
            <a:pPr lvl="2"/>
            <a:r>
              <a:rPr lang="en-US" altLang="zh-CN" sz="1600" dirty="0"/>
              <a:t>Block-wise</a:t>
            </a:r>
            <a:endParaRPr lang="zh-CN" altLang="en-US" sz="1600" dirty="0"/>
          </a:p>
        </p:txBody>
      </p:sp>
      <p:sp>
        <p:nvSpPr>
          <p:cNvPr id="3" name="标题 2">
            <a:extLst>
              <a:ext uri="{FF2B5EF4-FFF2-40B4-BE49-F238E27FC236}">
                <a16:creationId xmlns:a16="http://schemas.microsoft.com/office/drawing/2014/main" id="{C6B37371-71B9-42E6-BB26-306FA4A55415}"/>
              </a:ext>
            </a:extLst>
          </p:cNvPr>
          <p:cNvSpPr>
            <a:spLocks noGrp="1"/>
          </p:cNvSpPr>
          <p:nvPr>
            <p:ph type="title"/>
          </p:nvPr>
        </p:nvSpPr>
        <p:spPr/>
        <p:txBody>
          <a:bodyPr/>
          <a:lstStyle/>
          <a:p>
            <a:r>
              <a:rPr lang="en-US" altLang="zh-CN" dirty="0"/>
              <a:t>Kernel Execution – thread mapping</a:t>
            </a:r>
            <a:endParaRPr lang="zh-CN" altLang="en-US" dirty="0"/>
          </a:p>
        </p:txBody>
      </p:sp>
      <p:pic>
        <p:nvPicPr>
          <p:cNvPr id="13" name="图片 12">
            <a:extLst>
              <a:ext uri="{FF2B5EF4-FFF2-40B4-BE49-F238E27FC236}">
                <a16:creationId xmlns:a16="http://schemas.microsoft.com/office/drawing/2014/main" id="{0D79FBE8-165E-432B-8EEB-CF162B603982}"/>
              </a:ext>
            </a:extLst>
          </p:cNvPr>
          <p:cNvPicPr>
            <a:picLocks noChangeAspect="1"/>
          </p:cNvPicPr>
          <p:nvPr/>
        </p:nvPicPr>
        <p:blipFill>
          <a:blip r:embed="rId3"/>
          <a:stretch>
            <a:fillRect/>
          </a:stretch>
        </p:blipFill>
        <p:spPr>
          <a:xfrm>
            <a:off x="8785855" y="2313459"/>
            <a:ext cx="2280251" cy="4093593"/>
          </a:xfrm>
          <a:prstGeom prst="rect">
            <a:avLst/>
          </a:prstGeom>
        </p:spPr>
      </p:pic>
      <p:sp>
        <p:nvSpPr>
          <p:cNvPr id="7" name="文本框 6">
            <a:extLst>
              <a:ext uri="{FF2B5EF4-FFF2-40B4-BE49-F238E27FC236}">
                <a16:creationId xmlns:a16="http://schemas.microsoft.com/office/drawing/2014/main" id="{95EE4B86-1577-409D-B54E-7FD05F686F48}"/>
              </a:ext>
            </a:extLst>
          </p:cNvPr>
          <p:cNvSpPr txBox="1"/>
          <p:nvPr/>
        </p:nvSpPr>
        <p:spPr>
          <a:xfrm>
            <a:off x="4357071" y="2942074"/>
            <a:ext cx="4054765" cy="1200329"/>
          </a:xfrm>
          <a:prstGeom prst="rect">
            <a:avLst/>
          </a:prstGeom>
          <a:noFill/>
        </p:spPr>
        <p:txBody>
          <a:bodyPr wrap="square">
            <a:spAutoFit/>
          </a:bodyPr>
          <a:lstStyle/>
          <a:p>
            <a:r>
              <a:rPr lang="en-GB" altLang="zh-CN" dirty="0">
                <a:solidFill>
                  <a:srgbClr val="FF0000"/>
                </a:solidFill>
              </a:rPr>
              <a:t>E.g.</a:t>
            </a:r>
          </a:p>
          <a:p>
            <a:r>
              <a:rPr lang="en-GB" altLang="zh-CN" dirty="0" err="1">
                <a:solidFill>
                  <a:srgbClr val="FF0000"/>
                </a:solidFill>
              </a:rPr>
              <a:t>Work_group_size</a:t>
            </a:r>
            <a:r>
              <a:rPr lang="en-GB" altLang="zh-CN" dirty="0">
                <a:solidFill>
                  <a:srgbClr val="FF0000"/>
                </a:solidFill>
              </a:rPr>
              <a:t> = </a:t>
            </a:r>
            <a:r>
              <a:rPr lang="en-GB" altLang="zh-CN" sz="1800" dirty="0">
                <a:solidFill>
                  <a:srgbClr val="FF0000"/>
                </a:solidFill>
              </a:rPr>
              <a:t>{32, 32};</a:t>
            </a:r>
          </a:p>
          <a:p>
            <a:r>
              <a:rPr lang="en-GB" altLang="zh-CN" dirty="0" err="1">
                <a:solidFill>
                  <a:srgbClr val="FF0000"/>
                </a:solidFill>
              </a:rPr>
              <a:t>get_global_size</a:t>
            </a:r>
            <a:r>
              <a:rPr lang="en-GB" altLang="zh-CN" dirty="0">
                <a:solidFill>
                  <a:srgbClr val="FF0000"/>
                </a:solidFill>
              </a:rPr>
              <a:t>(0) = </a:t>
            </a:r>
            <a:r>
              <a:rPr lang="en-GB" altLang="zh-CN" dirty="0" err="1">
                <a:solidFill>
                  <a:srgbClr val="FF0000"/>
                </a:solidFill>
              </a:rPr>
              <a:t>Work_group_size</a:t>
            </a:r>
            <a:r>
              <a:rPr lang="en-GB" altLang="zh-CN" dirty="0">
                <a:solidFill>
                  <a:srgbClr val="FF0000"/>
                </a:solidFill>
              </a:rPr>
              <a:t>[0];</a:t>
            </a:r>
            <a:endParaRPr lang="en-GB" altLang="zh-CN" sz="1800" dirty="0">
              <a:solidFill>
                <a:srgbClr val="FF0000"/>
              </a:solidFill>
            </a:endParaRPr>
          </a:p>
          <a:p>
            <a:r>
              <a:rPr lang="en-GB" altLang="zh-CN" dirty="0" err="1">
                <a:solidFill>
                  <a:srgbClr val="FF0000"/>
                </a:solidFill>
              </a:rPr>
              <a:t>get_global_size</a:t>
            </a:r>
            <a:r>
              <a:rPr lang="en-GB" altLang="zh-CN" dirty="0">
                <a:solidFill>
                  <a:srgbClr val="FF0000"/>
                </a:solidFill>
              </a:rPr>
              <a:t>(1) = </a:t>
            </a:r>
            <a:r>
              <a:rPr lang="en-GB" altLang="zh-CN" dirty="0" err="1">
                <a:solidFill>
                  <a:srgbClr val="FF0000"/>
                </a:solidFill>
              </a:rPr>
              <a:t>Work_group_size</a:t>
            </a:r>
            <a:r>
              <a:rPr lang="en-GB" altLang="zh-CN" dirty="0">
                <a:solidFill>
                  <a:srgbClr val="FF0000"/>
                </a:solidFill>
              </a:rPr>
              <a:t>[1];</a:t>
            </a:r>
            <a:endParaRPr lang="zh-CN" altLang="en-US" dirty="0"/>
          </a:p>
        </p:txBody>
      </p:sp>
    </p:spTree>
    <p:extLst>
      <p:ext uri="{BB962C8B-B14F-4D97-AF65-F5344CB8AC3E}">
        <p14:creationId xmlns:p14="http://schemas.microsoft.com/office/powerpoint/2010/main" val="22653080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15414" y="1530220"/>
            <a:ext cx="6204222" cy="5327779"/>
          </a:xfrm>
        </p:spPr>
        <p:txBody>
          <a:bodyPr>
            <a:normAutofit fontScale="77500" lnSpcReduction="20000"/>
          </a:bodyPr>
          <a:lstStyle/>
          <a:p>
            <a:r>
              <a:rPr lang="en-US" altLang="zh-CN" dirty="0"/>
              <a:t> A = (int*)malloc(</a:t>
            </a:r>
            <a:r>
              <a:rPr lang="en-US" altLang="zh-CN" dirty="0" err="1"/>
              <a:t>sizeof</a:t>
            </a:r>
            <a:r>
              <a:rPr lang="en-US" altLang="zh-CN" dirty="0"/>
              <a:t>(int)*4*4);</a:t>
            </a:r>
          </a:p>
          <a:p>
            <a:r>
              <a:rPr lang="en-US" altLang="zh-CN" dirty="0"/>
              <a:t> B = (int*)malloc(</a:t>
            </a:r>
            <a:r>
              <a:rPr lang="en-US" altLang="zh-CN" dirty="0" err="1"/>
              <a:t>sizeof</a:t>
            </a:r>
            <a:r>
              <a:rPr lang="en-US" altLang="zh-CN" dirty="0"/>
              <a:t>(int)*4*4);</a:t>
            </a:r>
          </a:p>
          <a:p>
            <a:r>
              <a:rPr lang="en-US" altLang="zh-CN" dirty="0"/>
              <a:t> C = (int*)malloc(</a:t>
            </a:r>
            <a:r>
              <a:rPr lang="en-US" altLang="zh-CN" dirty="0" err="1"/>
              <a:t>sizeof</a:t>
            </a:r>
            <a:r>
              <a:rPr lang="en-US" altLang="zh-CN" dirty="0"/>
              <a:t>(int)*4*4);</a:t>
            </a:r>
            <a:endParaRPr lang="en-GB" altLang="zh-CN" dirty="0"/>
          </a:p>
          <a:p>
            <a:r>
              <a:rPr lang="en-GB" altLang="zh-CN" dirty="0"/>
              <a:t>… …  </a:t>
            </a:r>
          </a:p>
          <a:p>
            <a:r>
              <a:rPr lang="en-GB" altLang="zh-CN" dirty="0"/>
              <a:t>status = </a:t>
            </a:r>
            <a:r>
              <a:rPr lang="en-GB" altLang="zh-CN" dirty="0" err="1"/>
              <a:t>clEnqueueNDRangeKernel</a:t>
            </a:r>
            <a:r>
              <a:rPr lang="en-GB" altLang="zh-CN" dirty="0"/>
              <a:t>(</a:t>
            </a:r>
          </a:p>
          <a:p>
            <a:r>
              <a:rPr lang="en-GB" altLang="zh-CN" dirty="0"/>
              <a:t>        </a:t>
            </a:r>
            <a:r>
              <a:rPr lang="en-GB" altLang="zh-CN" dirty="0" err="1"/>
              <a:t>cmdQueue</a:t>
            </a:r>
            <a:r>
              <a:rPr lang="en-GB" altLang="zh-CN" dirty="0"/>
              <a:t>, </a:t>
            </a:r>
          </a:p>
          <a:p>
            <a:r>
              <a:rPr lang="en-GB" altLang="zh-CN" dirty="0"/>
              <a:t>        kernel, </a:t>
            </a:r>
          </a:p>
          <a:p>
            <a:r>
              <a:rPr lang="en-GB" altLang="zh-CN" dirty="0"/>
              <a:t>        2, // global work dimension</a:t>
            </a:r>
          </a:p>
          <a:p>
            <a:r>
              <a:rPr lang="en-GB" altLang="zh-CN" dirty="0"/>
              <a:t>        NULL, </a:t>
            </a:r>
          </a:p>
          <a:p>
            <a:r>
              <a:rPr lang="en-GB" altLang="zh-CN" dirty="0"/>
              <a:t>        {4, 4},  // global work item range</a:t>
            </a:r>
          </a:p>
          <a:p>
            <a:r>
              <a:rPr lang="en-GB" altLang="zh-CN" dirty="0"/>
              <a:t>        NULL, </a:t>
            </a:r>
          </a:p>
          <a:p>
            <a:r>
              <a:rPr lang="en-GB" altLang="zh-CN" dirty="0"/>
              <a:t>        0, </a:t>
            </a:r>
          </a:p>
          <a:p>
            <a:r>
              <a:rPr lang="en-GB" altLang="zh-CN" dirty="0"/>
              <a:t>        NULL, </a:t>
            </a:r>
          </a:p>
          <a:p>
            <a:r>
              <a:rPr lang="en-GB" altLang="zh-CN" dirty="0"/>
              <a:t>        NULL);</a:t>
            </a:r>
          </a:p>
          <a:p>
            <a:r>
              <a:rPr lang="en-GB" altLang="zh-CN" dirty="0"/>
              <a:t>… …</a:t>
            </a:r>
            <a:endParaRPr lang="zh-CN" altLang="en-US" dirty="0"/>
          </a:p>
        </p:txBody>
      </p:sp>
      <p:sp>
        <p:nvSpPr>
          <p:cNvPr id="3" name="标题 2"/>
          <p:cNvSpPr>
            <a:spLocks noGrp="1"/>
          </p:cNvSpPr>
          <p:nvPr>
            <p:ph type="title"/>
          </p:nvPr>
        </p:nvSpPr>
        <p:spPr>
          <a:xfrm>
            <a:off x="2642907" y="81106"/>
            <a:ext cx="8939493" cy="998984"/>
          </a:xfrm>
        </p:spPr>
        <p:txBody>
          <a:bodyPr/>
          <a:lstStyle/>
          <a:p>
            <a:r>
              <a:rPr lang="en-US" altLang="zh-CN" sz="4000" dirty="0"/>
              <a:t>Matrix Dot Product - Host</a:t>
            </a:r>
            <a:endParaRPr lang="zh-CN" altLang="en-US" dirty="0"/>
          </a:p>
        </p:txBody>
      </p:sp>
      <p:sp>
        <p:nvSpPr>
          <p:cNvPr id="4" name="矩形 3">
            <a:extLst>
              <a:ext uri="{FF2B5EF4-FFF2-40B4-BE49-F238E27FC236}">
                <a16:creationId xmlns:a16="http://schemas.microsoft.com/office/drawing/2014/main" id="{AFE3769A-EDC8-4BA0-891B-372F29524FAB}"/>
              </a:ext>
            </a:extLst>
          </p:cNvPr>
          <p:cNvSpPr/>
          <p:nvPr/>
        </p:nvSpPr>
        <p:spPr>
          <a:xfrm>
            <a:off x="6812551" y="2468292"/>
            <a:ext cx="258618" cy="2893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1</a:t>
            </a:r>
            <a:endParaRPr lang="zh-CN" altLang="en-US" dirty="0">
              <a:solidFill>
                <a:schemeClr val="tx1">
                  <a:lumMod val="50000"/>
                </a:schemeClr>
              </a:solidFill>
            </a:endParaRPr>
          </a:p>
        </p:txBody>
      </p:sp>
      <p:sp>
        <p:nvSpPr>
          <p:cNvPr id="5" name="矩形 4">
            <a:extLst>
              <a:ext uri="{FF2B5EF4-FFF2-40B4-BE49-F238E27FC236}">
                <a16:creationId xmlns:a16="http://schemas.microsoft.com/office/drawing/2014/main" id="{F2E69CCC-1C3B-444F-8CCE-F5B073DEC3B8}"/>
              </a:ext>
            </a:extLst>
          </p:cNvPr>
          <p:cNvSpPr/>
          <p:nvPr/>
        </p:nvSpPr>
        <p:spPr>
          <a:xfrm>
            <a:off x="7071169" y="2468292"/>
            <a:ext cx="258618" cy="2893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2</a:t>
            </a:r>
            <a:endParaRPr lang="zh-CN" altLang="en-US" dirty="0">
              <a:solidFill>
                <a:schemeClr val="tx1">
                  <a:lumMod val="50000"/>
                </a:schemeClr>
              </a:solidFill>
            </a:endParaRPr>
          </a:p>
        </p:txBody>
      </p:sp>
      <p:sp>
        <p:nvSpPr>
          <p:cNvPr id="6" name="矩形 5">
            <a:extLst>
              <a:ext uri="{FF2B5EF4-FFF2-40B4-BE49-F238E27FC236}">
                <a16:creationId xmlns:a16="http://schemas.microsoft.com/office/drawing/2014/main" id="{DBCA7BB0-B29F-4A53-AF71-BB99312E9FE4}"/>
              </a:ext>
            </a:extLst>
          </p:cNvPr>
          <p:cNvSpPr/>
          <p:nvPr/>
        </p:nvSpPr>
        <p:spPr>
          <a:xfrm>
            <a:off x="7329787" y="2468292"/>
            <a:ext cx="258618" cy="2893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3</a:t>
            </a:r>
            <a:endParaRPr lang="zh-CN" altLang="en-US" dirty="0">
              <a:solidFill>
                <a:schemeClr val="tx1">
                  <a:lumMod val="50000"/>
                </a:schemeClr>
              </a:solidFill>
            </a:endParaRPr>
          </a:p>
        </p:txBody>
      </p:sp>
      <p:sp>
        <p:nvSpPr>
          <p:cNvPr id="7" name="矩形 6">
            <a:extLst>
              <a:ext uri="{FF2B5EF4-FFF2-40B4-BE49-F238E27FC236}">
                <a16:creationId xmlns:a16="http://schemas.microsoft.com/office/drawing/2014/main" id="{C0FBC42A-4AE7-47A7-A808-BCB03090D8CF}"/>
              </a:ext>
            </a:extLst>
          </p:cNvPr>
          <p:cNvSpPr/>
          <p:nvPr/>
        </p:nvSpPr>
        <p:spPr>
          <a:xfrm>
            <a:off x="7588405" y="2468292"/>
            <a:ext cx="258618" cy="2893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4</a:t>
            </a:r>
            <a:endParaRPr lang="zh-CN" altLang="en-US" dirty="0">
              <a:solidFill>
                <a:schemeClr val="tx1">
                  <a:lumMod val="50000"/>
                </a:schemeClr>
              </a:solidFill>
            </a:endParaRPr>
          </a:p>
        </p:txBody>
      </p:sp>
      <p:sp>
        <p:nvSpPr>
          <p:cNvPr id="8" name="矩形 7">
            <a:extLst>
              <a:ext uri="{FF2B5EF4-FFF2-40B4-BE49-F238E27FC236}">
                <a16:creationId xmlns:a16="http://schemas.microsoft.com/office/drawing/2014/main" id="{5BA778AD-49F4-43C4-8035-7321286D3436}"/>
              </a:ext>
            </a:extLst>
          </p:cNvPr>
          <p:cNvSpPr/>
          <p:nvPr/>
        </p:nvSpPr>
        <p:spPr>
          <a:xfrm>
            <a:off x="7847023" y="2468292"/>
            <a:ext cx="258618" cy="289344"/>
          </a:xfrm>
          <a:prstGeom prst="rect">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1</a:t>
            </a:r>
            <a:endParaRPr lang="zh-CN" altLang="en-US" dirty="0">
              <a:solidFill>
                <a:schemeClr val="tx1">
                  <a:lumMod val="50000"/>
                </a:schemeClr>
              </a:solidFill>
            </a:endParaRPr>
          </a:p>
        </p:txBody>
      </p:sp>
      <p:sp>
        <p:nvSpPr>
          <p:cNvPr id="9" name="矩形 8">
            <a:extLst>
              <a:ext uri="{FF2B5EF4-FFF2-40B4-BE49-F238E27FC236}">
                <a16:creationId xmlns:a16="http://schemas.microsoft.com/office/drawing/2014/main" id="{446F791F-A2AC-4C4B-8B1E-C19FCF476237}"/>
              </a:ext>
            </a:extLst>
          </p:cNvPr>
          <p:cNvSpPr/>
          <p:nvPr/>
        </p:nvSpPr>
        <p:spPr>
          <a:xfrm>
            <a:off x="8105641" y="2468292"/>
            <a:ext cx="258618" cy="289344"/>
          </a:xfrm>
          <a:prstGeom prst="rect">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2</a:t>
            </a:r>
            <a:endParaRPr lang="zh-CN" altLang="en-US" dirty="0">
              <a:solidFill>
                <a:schemeClr val="tx1">
                  <a:lumMod val="50000"/>
                </a:schemeClr>
              </a:solidFill>
            </a:endParaRPr>
          </a:p>
        </p:txBody>
      </p:sp>
      <p:sp>
        <p:nvSpPr>
          <p:cNvPr id="10" name="矩形 9">
            <a:extLst>
              <a:ext uri="{FF2B5EF4-FFF2-40B4-BE49-F238E27FC236}">
                <a16:creationId xmlns:a16="http://schemas.microsoft.com/office/drawing/2014/main" id="{333D9403-FB4C-4D8F-BB9E-FA2C149EC0CC}"/>
              </a:ext>
            </a:extLst>
          </p:cNvPr>
          <p:cNvSpPr/>
          <p:nvPr/>
        </p:nvSpPr>
        <p:spPr>
          <a:xfrm>
            <a:off x="8364259" y="2468292"/>
            <a:ext cx="258618" cy="289344"/>
          </a:xfrm>
          <a:prstGeom prst="rect">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3</a:t>
            </a:r>
            <a:endParaRPr lang="zh-CN" altLang="en-US" dirty="0">
              <a:solidFill>
                <a:schemeClr val="tx1">
                  <a:lumMod val="50000"/>
                </a:schemeClr>
              </a:solidFill>
            </a:endParaRPr>
          </a:p>
        </p:txBody>
      </p:sp>
      <p:sp>
        <p:nvSpPr>
          <p:cNvPr id="11" name="矩形 10">
            <a:extLst>
              <a:ext uri="{FF2B5EF4-FFF2-40B4-BE49-F238E27FC236}">
                <a16:creationId xmlns:a16="http://schemas.microsoft.com/office/drawing/2014/main" id="{9FA79DF4-BBB6-4E26-A2B6-885AB965D734}"/>
              </a:ext>
            </a:extLst>
          </p:cNvPr>
          <p:cNvSpPr/>
          <p:nvPr/>
        </p:nvSpPr>
        <p:spPr>
          <a:xfrm>
            <a:off x="8622877" y="2468292"/>
            <a:ext cx="258618" cy="289344"/>
          </a:xfrm>
          <a:prstGeom prst="rect">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4</a:t>
            </a:r>
            <a:endParaRPr lang="zh-CN" altLang="en-US" dirty="0">
              <a:solidFill>
                <a:schemeClr val="tx1">
                  <a:lumMod val="50000"/>
                </a:schemeClr>
              </a:solidFill>
            </a:endParaRPr>
          </a:p>
        </p:txBody>
      </p:sp>
      <p:sp>
        <p:nvSpPr>
          <p:cNvPr id="12" name="矩形 11">
            <a:extLst>
              <a:ext uri="{FF2B5EF4-FFF2-40B4-BE49-F238E27FC236}">
                <a16:creationId xmlns:a16="http://schemas.microsoft.com/office/drawing/2014/main" id="{092046CA-2C3F-43C9-85BB-D8AEE4980D54}"/>
              </a:ext>
            </a:extLst>
          </p:cNvPr>
          <p:cNvSpPr/>
          <p:nvPr/>
        </p:nvSpPr>
        <p:spPr>
          <a:xfrm>
            <a:off x="8881495" y="2468292"/>
            <a:ext cx="258618" cy="289344"/>
          </a:xfrm>
          <a:prstGeom prst="rect">
            <a:avLst/>
          </a:prstGeom>
          <a:solidFill>
            <a:schemeClr val="accent5">
              <a:lumMod val="5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1</a:t>
            </a:r>
            <a:endParaRPr lang="zh-CN" altLang="en-US" dirty="0">
              <a:solidFill>
                <a:schemeClr val="bg1"/>
              </a:solidFill>
            </a:endParaRPr>
          </a:p>
        </p:txBody>
      </p:sp>
      <p:sp>
        <p:nvSpPr>
          <p:cNvPr id="13" name="矩形 12">
            <a:extLst>
              <a:ext uri="{FF2B5EF4-FFF2-40B4-BE49-F238E27FC236}">
                <a16:creationId xmlns:a16="http://schemas.microsoft.com/office/drawing/2014/main" id="{583494FA-81E9-4101-B242-C84976EC2D67}"/>
              </a:ext>
            </a:extLst>
          </p:cNvPr>
          <p:cNvSpPr/>
          <p:nvPr/>
        </p:nvSpPr>
        <p:spPr>
          <a:xfrm>
            <a:off x="9140113" y="2468292"/>
            <a:ext cx="258618" cy="289344"/>
          </a:xfrm>
          <a:prstGeom prst="rect">
            <a:avLst/>
          </a:prstGeom>
          <a:solidFill>
            <a:schemeClr val="accent5">
              <a:lumMod val="5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2</a:t>
            </a:r>
            <a:endParaRPr lang="zh-CN" altLang="en-US" dirty="0">
              <a:solidFill>
                <a:schemeClr val="bg1"/>
              </a:solidFill>
            </a:endParaRPr>
          </a:p>
        </p:txBody>
      </p:sp>
      <p:sp>
        <p:nvSpPr>
          <p:cNvPr id="14" name="矩形 13">
            <a:extLst>
              <a:ext uri="{FF2B5EF4-FFF2-40B4-BE49-F238E27FC236}">
                <a16:creationId xmlns:a16="http://schemas.microsoft.com/office/drawing/2014/main" id="{B69198D0-1C1E-4172-B6AA-31C31CC9F9A5}"/>
              </a:ext>
            </a:extLst>
          </p:cNvPr>
          <p:cNvSpPr/>
          <p:nvPr/>
        </p:nvSpPr>
        <p:spPr>
          <a:xfrm>
            <a:off x="9398731" y="2468292"/>
            <a:ext cx="258618" cy="289344"/>
          </a:xfrm>
          <a:prstGeom prst="rect">
            <a:avLst/>
          </a:prstGeom>
          <a:solidFill>
            <a:schemeClr val="accent5">
              <a:lumMod val="5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3</a:t>
            </a:r>
            <a:endParaRPr lang="zh-CN" altLang="en-US" dirty="0">
              <a:solidFill>
                <a:schemeClr val="bg1"/>
              </a:solidFill>
            </a:endParaRPr>
          </a:p>
        </p:txBody>
      </p:sp>
      <p:sp>
        <p:nvSpPr>
          <p:cNvPr id="15" name="矩形 14">
            <a:extLst>
              <a:ext uri="{FF2B5EF4-FFF2-40B4-BE49-F238E27FC236}">
                <a16:creationId xmlns:a16="http://schemas.microsoft.com/office/drawing/2014/main" id="{77488AB3-C4A9-4A64-A36B-4CA2D7E4DA85}"/>
              </a:ext>
            </a:extLst>
          </p:cNvPr>
          <p:cNvSpPr/>
          <p:nvPr/>
        </p:nvSpPr>
        <p:spPr>
          <a:xfrm>
            <a:off x="9657349" y="2468292"/>
            <a:ext cx="258618" cy="289344"/>
          </a:xfrm>
          <a:prstGeom prst="rect">
            <a:avLst/>
          </a:prstGeom>
          <a:solidFill>
            <a:schemeClr val="accent5">
              <a:lumMod val="5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4</a:t>
            </a:r>
            <a:endParaRPr lang="zh-CN" altLang="en-US" dirty="0">
              <a:solidFill>
                <a:schemeClr val="bg1"/>
              </a:solidFill>
            </a:endParaRPr>
          </a:p>
        </p:txBody>
      </p:sp>
      <p:sp>
        <p:nvSpPr>
          <p:cNvPr id="16" name="矩形 15">
            <a:extLst>
              <a:ext uri="{FF2B5EF4-FFF2-40B4-BE49-F238E27FC236}">
                <a16:creationId xmlns:a16="http://schemas.microsoft.com/office/drawing/2014/main" id="{26B73749-17BB-437B-B708-98C9E133DCFD}"/>
              </a:ext>
            </a:extLst>
          </p:cNvPr>
          <p:cNvSpPr/>
          <p:nvPr/>
        </p:nvSpPr>
        <p:spPr>
          <a:xfrm>
            <a:off x="9915967" y="2468292"/>
            <a:ext cx="258618" cy="289344"/>
          </a:xfrm>
          <a:prstGeom prst="rect">
            <a:avLst/>
          </a:prstGeom>
          <a:solidFill>
            <a:schemeClr val="bg2">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1</a:t>
            </a:r>
            <a:endParaRPr lang="zh-CN" altLang="en-US" dirty="0">
              <a:solidFill>
                <a:schemeClr val="bg1"/>
              </a:solidFill>
            </a:endParaRPr>
          </a:p>
        </p:txBody>
      </p:sp>
      <p:sp>
        <p:nvSpPr>
          <p:cNvPr id="17" name="矩形 16">
            <a:extLst>
              <a:ext uri="{FF2B5EF4-FFF2-40B4-BE49-F238E27FC236}">
                <a16:creationId xmlns:a16="http://schemas.microsoft.com/office/drawing/2014/main" id="{71926437-5F93-47F7-9C9B-4F0B25D04A6E}"/>
              </a:ext>
            </a:extLst>
          </p:cNvPr>
          <p:cNvSpPr/>
          <p:nvPr/>
        </p:nvSpPr>
        <p:spPr>
          <a:xfrm>
            <a:off x="10174585" y="2468292"/>
            <a:ext cx="258618" cy="289344"/>
          </a:xfrm>
          <a:prstGeom prst="rect">
            <a:avLst/>
          </a:prstGeom>
          <a:solidFill>
            <a:schemeClr val="bg2">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2</a:t>
            </a:r>
            <a:endParaRPr lang="zh-CN" altLang="en-US" dirty="0">
              <a:solidFill>
                <a:schemeClr val="bg1"/>
              </a:solidFill>
            </a:endParaRPr>
          </a:p>
        </p:txBody>
      </p:sp>
      <p:sp>
        <p:nvSpPr>
          <p:cNvPr id="18" name="矩形 17">
            <a:extLst>
              <a:ext uri="{FF2B5EF4-FFF2-40B4-BE49-F238E27FC236}">
                <a16:creationId xmlns:a16="http://schemas.microsoft.com/office/drawing/2014/main" id="{27FD230C-BF23-49DF-A440-6F65328B7CED}"/>
              </a:ext>
            </a:extLst>
          </p:cNvPr>
          <p:cNvSpPr/>
          <p:nvPr/>
        </p:nvSpPr>
        <p:spPr>
          <a:xfrm>
            <a:off x="10433203" y="2468292"/>
            <a:ext cx="258618" cy="289344"/>
          </a:xfrm>
          <a:prstGeom prst="rect">
            <a:avLst/>
          </a:prstGeom>
          <a:solidFill>
            <a:schemeClr val="bg2">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3</a:t>
            </a:r>
            <a:endParaRPr lang="zh-CN" altLang="en-US" dirty="0">
              <a:solidFill>
                <a:schemeClr val="bg1"/>
              </a:solidFill>
            </a:endParaRPr>
          </a:p>
        </p:txBody>
      </p:sp>
      <p:sp>
        <p:nvSpPr>
          <p:cNvPr id="19" name="矩形 18">
            <a:extLst>
              <a:ext uri="{FF2B5EF4-FFF2-40B4-BE49-F238E27FC236}">
                <a16:creationId xmlns:a16="http://schemas.microsoft.com/office/drawing/2014/main" id="{5051CEB8-1E84-44E3-BF04-77A8428FBAEE}"/>
              </a:ext>
            </a:extLst>
          </p:cNvPr>
          <p:cNvSpPr/>
          <p:nvPr/>
        </p:nvSpPr>
        <p:spPr>
          <a:xfrm>
            <a:off x="10691821" y="2468292"/>
            <a:ext cx="258618" cy="289344"/>
          </a:xfrm>
          <a:prstGeom prst="rect">
            <a:avLst/>
          </a:prstGeom>
          <a:solidFill>
            <a:schemeClr val="bg2">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4</a:t>
            </a:r>
            <a:endParaRPr lang="zh-CN" altLang="en-US" dirty="0">
              <a:solidFill>
                <a:schemeClr val="bg1"/>
              </a:solidFill>
            </a:endParaRPr>
          </a:p>
        </p:txBody>
      </p:sp>
      <p:sp>
        <p:nvSpPr>
          <p:cNvPr id="36" name="矩形 35">
            <a:extLst>
              <a:ext uri="{FF2B5EF4-FFF2-40B4-BE49-F238E27FC236}">
                <a16:creationId xmlns:a16="http://schemas.microsoft.com/office/drawing/2014/main" id="{08D86144-17D3-4FB6-9625-9EF87900DB9E}"/>
              </a:ext>
            </a:extLst>
          </p:cNvPr>
          <p:cNvSpPr/>
          <p:nvPr/>
        </p:nvSpPr>
        <p:spPr>
          <a:xfrm>
            <a:off x="6812551" y="3257714"/>
            <a:ext cx="258618" cy="28934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lumMod val="50000"/>
                  </a:schemeClr>
                </a:solidFill>
              </a:rPr>
              <a:t>1</a:t>
            </a:r>
            <a:endParaRPr lang="zh-CN" altLang="en-US" dirty="0">
              <a:solidFill>
                <a:schemeClr val="tx1">
                  <a:lumMod val="50000"/>
                </a:schemeClr>
              </a:solidFill>
            </a:endParaRPr>
          </a:p>
        </p:txBody>
      </p:sp>
      <p:sp>
        <p:nvSpPr>
          <p:cNvPr id="37" name="矩形 36">
            <a:extLst>
              <a:ext uri="{FF2B5EF4-FFF2-40B4-BE49-F238E27FC236}">
                <a16:creationId xmlns:a16="http://schemas.microsoft.com/office/drawing/2014/main" id="{1305D1FA-8699-4037-9E29-C3C223B17C31}"/>
              </a:ext>
            </a:extLst>
          </p:cNvPr>
          <p:cNvSpPr/>
          <p:nvPr/>
        </p:nvSpPr>
        <p:spPr>
          <a:xfrm>
            <a:off x="7071169" y="3257714"/>
            <a:ext cx="258618" cy="28934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lumMod val="50000"/>
                  </a:schemeClr>
                </a:solidFill>
              </a:rPr>
              <a:t>2</a:t>
            </a:r>
            <a:endParaRPr lang="zh-CN" altLang="en-US" dirty="0">
              <a:solidFill>
                <a:schemeClr val="tx1">
                  <a:lumMod val="50000"/>
                </a:schemeClr>
              </a:solidFill>
            </a:endParaRPr>
          </a:p>
        </p:txBody>
      </p:sp>
      <p:sp>
        <p:nvSpPr>
          <p:cNvPr id="38" name="矩形 37">
            <a:extLst>
              <a:ext uri="{FF2B5EF4-FFF2-40B4-BE49-F238E27FC236}">
                <a16:creationId xmlns:a16="http://schemas.microsoft.com/office/drawing/2014/main" id="{F73CF070-324E-424B-B96E-4A2B1C9E260C}"/>
              </a:ext>
            </a:extLst>
          </p:cNvPr>
          <p:cNvSpPr/>
          <p:nvPr/>
        </p:nvSpPr>
        <p:spPr>
          <a:xfrm>
            <a:off x="7329787" y="3257714"/>
            <a:ext cx="258618" cy="28934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lumMod val="50000"/>
                  </a:schemeClr>
                </a:solidFill>
              </a:rPr>
              <a:t>3</a:t>
            </a:r>
            <a:endParaRPr lang="zh-CN" altLang="en-US" dirty="0">
              <a:solidFill>
                <a:schemeClr val="tx1">
                  <a:lumMod val="50000"/>
                </a:schemeClr>
              </a:solidFill>
            </a:endParaRPr>
          </a:p>
        </p:txBody>
      </p:sp>
      <p:sp>
        <p:nvSpPr>
          <p:cNvPr id="39" name="矩形 38">
            <a:extLst>
              <a:ext uri="{FF2B5EF4-FFF2-40B4-BE49-F238E27FC236}">
                <a16:creationId xmlns:a16="http://schemas.microsoft.com/office/drawing/2014/main" id="{92F024EB-5880-4381-A8B4-BC5A74185FDE}"/>
              </a:ext>
            </a:extLst>
          </p:cNvPr>
          <p:cNvSpPr/>
          <p:nvPr/>
        </p:nvSpPr>
        <p:spPr>
          <a:xfrm>
            <a:off x="7588405" y="3257714"/>
            <a:ext cx="258618" cy="28934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lumMod val="50000"/>
                  </a:schemeClr>
                </a:solidFill>
              </a:rPr>
              <a:t>4</a:t>
            </a:r>
            <a:endParaRPr lang="zh-CN" altLang="en-US" dirty="0">
              <a:solidFill>
                <a:schemeClr val="tx1">
                  <a:lumMod val="50000"/>
                </a:schemeClr>
              </a:solidFill>
            </a:endParaRPr>
          </a:p>
        </p:txBody>
      </p:sp>
      <p:sp>
        <p:nvSpPr>
          <p:cNvPr id="40" name="矩形 39">
            <a:extLst>
              <a:ext uri="{FF2B5EF4-FFF2-40B4-BE49-F238E27FC236}">
                <a16:creationId xmlns:a16="http://schemas.microsoft.com/office/drawing/2014/main" id="{8E40AC69-8298-4F9A-84BA-60FDC65EBA21}"/>
              </a:ext>
            </a:extLst>
          </p:cNvPr>
          <p:cNvSpPr/>
          <p:nvPr/>
        </p:nvSpPr>
        <p:spPr>
          <a:xfrm>
            <a:off x="7847023" y="3257714"/>
            <a:ext cx="258618" cy="289344"/>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lumMod val="50000"/>
                  </a:schemeClr>
                </a:solidFill>
              </a:rPr>
              <a:t>1</a:t>
            </a:r>
            <a:endParaRPr lang="zh-CN" altLang="en-US" dirty="0">
              <a:solidFill>
                <a:schemeClr val="tx1">
                  <a:lumMod val="50000"/>
                </a:schemeClr>
              </a:solidFill>
            </a:endParaRPr>
          </a:p>
        </p:txBody>
      </p:sp>
      <p:sp>
        <p:nvSpPr>
          <p:cNvPr id="41" name="矩形 40">
            <a:extLst>
              <a:ext uri="{FF2B5EF4-FFF2-40B4-BE49-F238E27FC236}">
                <a16:creationId xmlns:a16="http://schemas.microsoft.com/office/drawing/2014/main" id="{34C50C07-9C59-4659-A32D-B8B24840E68A}"/>
              </a:ext>
            </a:extLst>
          </p:cNvPr>
          <p:cNvSpPr/>
          <p:nvPr/>
        </p:nvSpPr>
        <p:spPr>
          <a:xfrm>
            <a:off x="8105641" y="3257714"/>
            <a:ext cx="258618" cy="289344"/>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lumMod val="50000"/>
                  </a:schemeClr>
                </a:solidFill>
              </a:rPr>
              <a:t>2</a:t>
            </a:r>
            <a:endParaRPr lang="zh-CN" altLang="en-US" dirty="0">
              <a:solidFill>
                <a:schemeClr val="tx1">
                  <a:lumMod val="50000"/>
                </a:schemeClr>
              </a:solidFill>
            </a:endParaRPr>
          </a:p>
        </p:txBody>
      </p:sp>
      <p:sp>
        <p:nvSpPr>
          <p:cNvPr id="42" name="矩形 41">
            <a:extLst>
              <a:ext uri="{FF2B5EF4-FFF2-40B4-BE49-F238E27FC236}">
                <a16:creationId xmlns:a16="http://schemas.microsoft.com/office/drawing/2014/main" id="{9DA7897A-1C65-4BE6-883D-C17C5D7B8FD3}"/>
              </a:ext>
            </a:extLst>
          </p:cNvPr>
          <p:cNvSpPr/>
          <p:nvPr/>
        </p:nvSpPr>
        <p:spPr>
          <a:xfrm>
            <a:off x="8364259" y="3257714"/>
            <a:ext cx="258618" cy="289344"/>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lumMod val="50000"/>
                  </a:schemeClr>
                </a:solidFill>
              </a:rPr>
              <a:t>3</a:t>
            </a:r>
            <a:endParaRPr lang="zh-CN" altLang="en-US" dirty="0">
              <a:solidFill>
                <a:schemeClr val="tx1">
                  <a:lumMod val="50000"/>
                </a:schemeClr>
              </a:solidFill>
            </a:endParaRPr>
          </a:p>
        </p:txBody>
      </p:sp>
      <p:sp>
        <p:nvSpPr>
          <p:cNvPr id="43" name="矩形 42">
            <a:extLst>
              <a:ext uri="{FF2B5EF4-FFF2-40B4-BE49-F238E27FC236}">
                <a16:creationId xmlns:a16="http://schemas.microsoft.com/office/drawing/2014/main" id="{341D24AB-8077-4BC7-B69B-77515547F7E5}"/>
              </a:ext>
            </a:extLst>
          </p:cNvPr>
          <p:cNvSpPr/>
          <p:nvPr/>
        </p:nvSpPr>
        <p:spPr>
          <a:xfrm>
            <a:off x="8622877" y="3257714"/>
            <a:ext cx="258618" cy="289344"/>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lumMod val="50000"/>
                  </a:schemeClr>
                </a:solidFill>
              </a:rPr>
              <a:t>4</a:t>
            </a:r>
            <a:endParaRPr lang="zh-CN" altLang="en-US" dirty="0">
              <a:solidFill>
                <a:schemeClr val="tx1">
                  <a:lumMod val="50000"/>
                </a:schemeClr>
              </a:solidFill>
            </a:endParaRPr>
          </a:p>
        </p:txBody>
      </p:sp>
      <p:sp>
        <p:nvSpPr>
          <p:cNvPr id="44" name="矩形 43">
            <a:extLst>
              <a:ext uri="{FF2B5EF4-FFF2-40B4-BE49-F238E27FC236}">
                <a16:creationId xmlns:a16="http://schemas.microsoft.com/office/drawing/2014/main" id="{18717044-897F-4C6F-A261-C2B5D14B0819}"/>
              </a:ext>
            </a:extLst>
          </p:cNvPr>
          <p:cNvSpPr/>
          <p:nvPr/>
        </p:nvSpPr>
        <p:spPr>
          <a:xfrm>
            <a:off x="8881495" y="3257714"/>
            <a:ext cx="258618" cy="289344"/>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1</a:t>
            </a:r>
            <a:endParaRPr lang="zh-CN" altLang="en-US" dirty="0">
              <a:solidFill>
                <a:schemeClr val="bg1"/>
              </a:solidFill>
            </a:endParaRPr>
          </a:p>
        </p:txBody>
      </p:sp>
      <p:sp>
        <p:nvSpPr>
          <p:cNvPr id="45" name="矩形 44">
            <a:extLst>
              <a:ext uri="{FF2B5EF4-FFF2-40B4-BE49-F238E27FC236}">
                <a16:creationId xmlns:a16="http://schemas.microsoft.com/office/drawing/2014/main" id="{3C0DB475-0638-49F9-B551-EAC3899B5FEC}"/>
              </a:ext>
            </a:extLst>
          </p:cNvPr>
          <p:cNvSpPr/>
          <p:nvPr/>
        </p:nvSpPr>
        <p:spPr>
          <a:xfrm>
            <a:off x="9140113" y="3257714"/>
            <a:ext cx="258618" cy="289344"/>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2</a:t>
            </a:r>
            <a:endParaRPr lang="zh-CN" altLang="en-US" dirty="0">
              <a:solidFill>
                <a:schemeClr val="bg1"/>
              </a:solidFill>
            </a:endParaRPr>
          </a:p>
        </p:txBody>
      </p:sp>
      <p:sp>
        <p:nvSpPr>
          <p:cNvPr id="46" name="矩形 45">
            <a:extLst>
              <a:ext uri="{FF2B5EF4-FFF2-40B4-BE49-F238E27FC236}">
                <a16:creationId xmlns:a16="http://schemas.microsoft.com/office/drawing/2014/main" id="{D2950FCB-DBC3-4D05-BC5A-8DF218CCA977}"/>
              </a:ext>
            </a:extLst>
          </p:cNvPr>
          <p:cNvSpPr/>
          <p:nvPr/>
        </p:nvSpPr>
        <p:spPr>
          <a:xfrm>
            <a:off x="9398731" y="3257714"/>
            <a:ext cx="258618" cy="289344"/>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3</a:t>
            </a:r>
            <a:endParaRPr lang="zh-CN" altLang="en-US" dirty="0">
              <a:solidFill>
                <a:schemeClr val="bg1"/>
              </a:solidFill>
            </a:endParaRPr>
          </a:p>
        </p:txBody>
      </p:sp>
      <p:sp>
        <p:nvSpPr>
          <p:cNvPr id="47" name="矩形 46">
            <a:extLst>
              <a:ext uri="{FF2B5EF4-FFF2-40B4-BE49-F238E27FC236}">
                <a16:creationId xmlns:a16="http://schemas.microsoft.com/office/drawing/2014/main" id="{CA8A863F-44B8-4FFD-A58F-D40C04CD0C1F}"/>
              </a:ext>
            </a:extLst>
          </p:cNvPr>
          <p:cNvSpPr/>
          <p:nvPr/>
        </p:nvSpPr>
        <p:spPr>
          <a:xfrm>
            <a:off x="9657349" y="3257714"/>
            <a:ext cx="258618" cy="289344"/>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4</a:t>
            </a:r>
            <a:endParaRPr lang="zh-CN" altLang="en-US" dirty="0">
              <a:solidFill>
                <a:schemeClr val="bg1"/>
              </a:solidFill>
            </a:endParaRPr>
          </a:p>
        </p:txBody>
      </p:sp>
      <p:sp>
        <p:nvSpPr>
          <p:cNvPr id="48" name="矩形 47">
            <a:extLst>
              <a:ext uri="{FF2B5EF4-FFF2-40B4-BE49-F238E27FC236}">
                <a16:creationId xmlns:a16="http://schemas.microsoft.com/office/drawing/2014/main" id="{8022D4A3-B253-4642-B038-EC29451C288E}"/>
              </a:ext>
            </a:extLst>
          </p:cNvPr>
          <p:cNvSpPr/>
          <p:nvPr/>
        </p:nvSpPr>
        <p:spPr>
          <a:xfrm>
            <a:off x="9915967" y="3257714"/>
            <a:ext cx="258618" cy="289344"/>
          </a:xfrm>
          <a:prstGeom prst="rect">
            <a:avLst/>
          </a:prstGeom>
          <a:solidFill>
            <a:schemeClr val="tx1">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1</a:t>
            </a:r>
            <a:endParaRPr lang="zh-CN" altLang="en-US" dirty="0">
              <a:solidFill>
                <a:schemeClr val="bg1"/>
              </a:solidFill>
            </a:endParaRPr>
          </a:p>
        </p:txBody>
      </p:sp>
      <p:sp>
        <p:nvSpPr>
          <p:cNvPr id="49" name="矩形 48">
            <a:extLst>
              <a:ext uri="{FF2B5EF4-FFF2-40B4-BE49-F238E27FC236}">
                <a16:creationId xmlns:a16="http://schemas.microsoft.com/office/drawing/2014/main" id="{B21734E3-879E-43F7-8430-8E88EBA09C4C}"/>
              </a:ext>
            </a:extLst>
          </p:cNvPr>
          <p:cNvSpPr/>
          <p:nvPr/>
        </p:nvSpPr>
        <p:spPr>
          <a:xfrm>
            <a:off x="10174585" y="3257714"/>
            <a:ext cx="258618" cy="289344"/>
          </a:xfrm>
          <a:prstGeom prst="rect">
            <a:avLst/>
          </a:prstGeom>
          <a:solidFill>
            <a:schemeClr val="tx1">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2</a:t>
            </a:r>
            <a:endParaRPr lang="zh-CN" altLang="en-US" dirty="0">
              <a:solidFill>
                <a:schemeClr val="bg1"/>
              </a:solidFill>
            </a:endParaRPr>
          </a:p>
        </p:txBody>
      </p:sp>
      <p:sp>
        <p:nvSpPr>
          <p:cNvPr id="50" name="矩形 49">
            <a:extLst>
              <a:ext uri="{FF2B5EF4-FFF2-40B4-BE49-F238E27FC236}">
                <a16:creationId xmlns:a16="http://schemas.microsoft.com/office/drawing/2014/main" id="{1B43CB6B-6AB2-4993-A7C5-2C484394A209}"/>
              </a:ext>
            </a:extLst>
          </p:cNvPr>
          <p:cNvSpPr/>
          <p:nvPr/>
        </p:nvSpPr>
        <p:spPr>
          <a:xfrm>
            <a:off x="10433203" y="3257714"/>
            <a:ext cx="258618" cy="289344"/>
          </a:xfrm>
          <a:prstGeom prst="rect">
            <a:avLst/>
          </a:prstGeom>
          <a:solidFill>
            <a:schemeClr val="tx1">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3</a:t>
            </a:r>
            <a:endParaRPr lang="zh-CN" altLang="en-US" dirty="0">
              <a:solidFill>
                <a:schemeClr val="bg1"/>
              </a:solidFill>
            </a:endParaRPr>
          </a:p>
        </p:txBody>
      </p:sp>
      <p:sp>
        <p:nvSpPr>
          <p:cNvPr id="51" name="矩形 50">
            <a:extLst>
              <a:ext uri="{FF2B5EF4-FFF2-40B4-BE49-F238E27FC236}">
                <a16:creationId xmlns:a16="http://schemas.microsoft.com/office/drawing/2014/main" id="{A1338C5C-3AC7-43A0-BC5A-87F5A240D077}"/>
              </a:ext>
            </a:extLst>
          </p:cNvPr>
          <p:cNvSpPr/>
          <p:nvPr/>
        </p:nvSpPr>
        <p:spPr>
          <a:xfrm>
            <a:off x="10691821" y="3257714"/>
            <a:ext cx="258618" cy="289344"/>
          </a:xfrm>
          <a:prstGeom prst="rect">
            <a:avLst/>
          </a:prstGeom>
          <a:solidFill>
            <a:schemeClr val="tx1">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4</a:t>
            </a:r>
            <a:endParaRPr lang="zh-CN" altLang="en-US" dirty="0">
              <a:solidFill>
                <a:schemeClr val="bg1"/>
              </a:solidFill>
            </a:endParaRPr>
          </a:p>
        </p:txBody>
      </p:sp>
      <p:sp>
        <p:nvSpPr>
          <p:cNvPr id="68" name="矩形 67">
            <a:extLst>
              <a:ext uri="{FF2B5EF4-FFF2-40B4-BE49-F238E27FC236}">
                <a16:creationId xmlns:a16="http://schemas.microsoft.com/office/drawing/2014/main" id="{3ACAA55C-2B52-41EB-8ECA-4A1786568793}"/>
              </a:ext>
            </a:extLst>
          </p:cNvPr>
          <p:cNvSpPr/>
          <p:nvPr/>
        </p:nvSpPr>
        <p:spPr>
          <a:xfrm>
            <a:off x="6812551" y="2863003"/>
            <a:ext cx="258618" cy="289344"/>
          </a:xfrm>
          <a:prstGeom prst="rect">
            <a:avLst/>
          </a:prstGeom>
          <a:solidFill>
            <a:srgbClr val="FFCCCC"/>
          </a:solidFill>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solidFill>
                  <a:schemeClr val="tx1">
                    <a:lumMod val="50000"/>
                  </a:schemeClr>
                </a:solidFill>
              </a:rPr>
              <a:t>1</a:t>
            </a:r>
            <a:endParaRPr lang="zh-CN" altLang="en-US" dirty="0">
              <a:solidFill>
                <a:schemeClr val="tx1">
                  <a:lumMod val="50000"/>
                </a:schemeClr>
              </a:solidFill>
            </a:endParaRPr>
          </a:p>
        </p:txBody>
      </p:sp>
      <p:sp>
        <p:nvSpPr>
          <p:cNvPr id="69" name="矩形 68">
            <a:extLst>
              <a:ext uri="{FF2B5EF4-FFF2-40B4-BE49-F238E27FC236}">
                <a16:creationId xmlns:a16="http://schemas.microsoft.com/office/drawing/2014/main" id="{A0CB2A88-C174-4E06-AF07-1A7AFDE75C7B}"/>
              </a:ext>
            </a:extLst>
          </p:cNvPr>
          <p:cNvSpPr/>
          <p:nvPr/>
        </p:nvSpPr>
        <p:spPr>
          <a:xfrm>
            <a:off x="7071169" y="2863003"/>
            <a:ext cx="258618" cy="289344"/>
          </a:xfrm>
          <a:prstGeom prst="rect">
            <a:avLst/>
          </a:prstGeom>
          <a:solidFill>
            <a:srgbClr val="FFCCCC"/>
          </a:solidFill>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solidFill>
                  <a:schemeClr val="tx1">
                    <a:lumMod val="50000"/>
                  </a:schemeClr>
                </a:solidFill>
              </a:rPr>
              <a:t>2</a:t>
            </a:r>
            <a:endParaRPr lang="zh-CN" altLang="en-US" dirty="0">
              <a:solidFill>
                <a:schemeClr val="tx1">
                  <a:lumMod val="50000"/>
                </a:schemeClr>
              </a:solidFill>
            </a:endParaRPr>
          </a:p>
        </p:txBody>
      </p:sp>
      <p:sp>
        <p:nvSpPr>
          <p:cNvPr id="70" name="矩形 69">
            <a:extLst>
              <a:ext uri="{FF2B5EF4-FFF2-40B4-BE49-F238E27FC236}">
                <a16:creationId xmlns:a16="http://schemas.microsoft.com/office/drawing/2014/main" id="{1BCDE1B2-A4E1-43F2-9D31-458762B7842B}"/>
              </a:ext>
            </a:extLst>
          </p:cNvPr>
          <p:cNvSpPr/>
          <p:nvPr/>
        </p:nvSpPr>
        <p:spPr>
          <a:xfrm>
            <a:off x="7329787" y="2863003"/>
            <a:ext cx="258618" cy="289344"/>
          </a:xfrm>
          <a:prstGeom prst="rect">
            <a:avLst/>
          </a:prstGeom>
          <a:solidFill>
            <a:srgbClr val="FFCCCC"/>
          </a:solidFill>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solidFill>
                  <a:schemeClr val="tx1">
                    <a:lumMod val="50000"/>
                  </a:schemeClr>
                </a:solidFill>
              </a:rPr>
              <a:t>3</a:t>
            </a:r>
            <a:endParaRPr lang="zh-CN" altLang="en-US" dirty="0">
              <a:solidFill>
                <a:schemeClr val="tx1">
                  <a:lumMod val="50000"/>
                </a:schemeClr>
              </a:solidFill>
            </a:endParaRPr>
          </a:p>
        </p:txBody>
      </p:sp>
      <p:sp>
        <p:nvSpPr>
          <p:cNvPr id="71" name="矩形 70">
            <a:extLst>
              <a:ext uri="{FF2B5EF4-FFF2-40B4-BE49-F238E27FC236}">
                <a16:creationId xmlns:a16="http://schemas.microsoft.com/office/drawing/2014/main" id="{0B45EBFE-9881-4EFA-8FF9-63CDA75E0B95}"/>
              </a:ext>
            </a:extLst>
          </p:cNvPr>
          <p:cNvSpPr/>
          <p:nvPr/>
        </p:nvSpPr>
        <p:spPr>
          <a:xfrm>
            <a:off x="7588405" y="2863003"/>
            <a:ext cx="258618" cy="289344"/>
          </a:xfrm>
          <a:prstGeom prst="rect">
            <a:avLst/>
          </a:prstGeom>
          <a:solidFill>
            <a:srgbClr val="FFCCCC"/>
          </a:solidFill>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solidFill>
                  <a:schemeClr val="tx1">
                    <a:lumMod val="50000"/>
                  </a:schemeClr>
                </a:solidFill>
              </a:rPr>
              <a:t>4</a:t>
            </a:r>
            <a:endParaRPr lang="zh-CN" altLang="en-US" dirty="0">
              <a:solidFill>
                <a:schemeClr val="tx1">
                  <a:lumMod val="50000"/>
                </a:schemeClr>
              </a:solidFill>
            </a:endParaRPr>
          </a:p>
        </p:txBody>
      </p:sp>
      <p:sp>
        <p:nvSpPr>
          <p:cNvPr id="72" name="矩形 71">
            <a:extLst>
              <a:ext uri="{FF2B5EF4-FFF2-40B4-BE49-F238E27FC236}">
                <a16:creationId xmlns:a16="http://schemas.microsoft.com/office/drawing/2014/main" id="{48D2DBF8-1F92-4890-B368-5122C00210AB}"/>
              </a:ext>
            </a:extLst>
          </p:cNvPr>
          <p:cNvSpPr/>
          <p:nvPr/>
        </p:nvSpPr>
        <p:spPr>
          <a:xfrm>
            <a:off x="7847023" y="2863003"/>
            <a:ext cx="258618" cy="289344"/>
          </a:xfrm>
          <a:prstGeom prst="rect">
            <a:avLst/>
          </a:prstGeom>
          <a:solidFill>
            <a:srgbClr val="FF99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1</a:t>
            </a:r>
            <a:endParaRPr lang="zh-CN" altLang="en-US" dirty="0">
              <a:solidFill>
                <a:schemeClr val="tx1">
                  <a:lumMod val="50000"/>
                </a:schemeClr>
              </a:solidFill>
            </a:endParaRPr>
          </a:p>
        </p:txBody>
      </p:sp>
      <p:sp>
        <p:nvSpPr>
          <p:cNvPr id="73" name="矩形 72">
            <a:extLst>
              <a:ext uri="{FF2B5EF4-FFF2-40B4-BE49-F238E27FC236}">
                <a16:creationId xmlns:a16="http://schemas.microsoft.com/office/drawing/2014/main" id="{33866DA6-B69C-4F3B-A3B1-32D49AB1108C}"/>
              </a:ext>
            </a:extLst>
          </p:cNvPr>
          <p:cNvSpPr/>
          <p:nvPr/>
        </p:nvSpPr>
        <p:spPr>
          <a:xfrm>
            <a:off x="8105641" y="2863003"/>
            <a:ext cx="258618" cy="289344"/>
          </a:xfrm>
          <a:prstGeom prst="rect">
            <a:avLst/>
          </a:prstGeom>
          <a:solidFill>
            <a:srgbClr val="FF99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2</a:t>
            </a:r>
            <a:endParaRPr lang="zh-CN" altLang="en-US" dirty="0">
              <a:solidFill>
                <a:schemeClr val="tx1">
                  <a:lumMod val="50000"/>
                </a:schemeClr>
              </a:solidFill>
            </a:endParaRPr>
          </a:p>
        </p:txBody>
      </p:sp>
      <p:sp>
        <p:nvSpPr>
          <p:cNvPr id="74" name="矩形 73">
            <a:extLst>
              <a:ext uri="{FF2B5EF4-FFF2-40B4-BE49-F238E27FC236}">
                <a16:creationId xmlns:a16="http://schemas.microsoft.com/office/drawing/2014/main" id="{510958A3-1F75-4650-8D28-B3A4F62CEC13}"/>
              </a:ext>
            </a:extLst>
          </p:cNvPr>
          <p:cNvSpPr/>
          <p:nvPr/>
        </p:nvSpPr>
        <p:spPr>
          <a:xfrm>
            <a:off x="8364259" y="2863003"/>
            <a:ext cx="258618" cy="289344"/>
          </a:xfrm>
          <a:prstGeom prst="rect">
            <a:avLst/>
          </a:prstGeom>
          <a:solidFill>
            <a:srgbClr val="FF99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3</a:t>
            </a:r>
            <a:endParaRPr lang="zh-CN" altLang="en-US" dirty="0">
              <a:solidFill>
                <a:schemeClr val="tx1">
                  <a:lumMod val="50000"/>
                </a:schemeClr>
              </a:solidFill>
            </a:endParaRPr>
          </a:p>
        </p:txBody>
      </p:sp>
      <p:sp>
        <p:nvSpPr>
          <p:cNvPr id="75" name="矩形 74">
            <a:extLst>
              <a:ext uri="{FF2B5EF4-FFF2-40B4-BE49-F238E27FC236}">
                <a16:creationId xmlns:a16="http://schemas.microsoft.com/office/drawing/2014/main" id="{66B010AB-8434-475E-AF30-3348DCD8F3FD}"/>
              </a:ext>
            </a:extLst>
          </p:cNvPr>
          <p:cNvSpPr/>
          <p:nvPr/>
        </p:nvSpPr>
        <p:spPr>
          <a:xfrm>
            <a:off x="8622877" y="2863003"/>
            <a:ext cx="258618" cy="289344"/>
          </a:xfrm>
          <a:prstGeom prst="rect">
            <a:avLst/>
          </a:prstGeom>
          <a:solidFill>
            <a:srgbClr val="FF99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4</a:t>
            </a:r>
            <a:endParaRPr lang="zh-CN" altLang="en-US" dirty="0">
              <a:solidFill>
                <a:schemeClr val="tx1">
                  <a:lumMod val="50000"/>
                </a:schemeClr>
              </a:solidFill>
            </a:endParaRPr>
          </a:p>
        </p:txBody>
      </p:sp>
      <p:sp>
        <p:nvSpPr>
          <p:cNvPr id="76" name="矩形 75">
            <a:extLst>
              <a:ext uri="{FF2B5EF4-FFF2-40B4-BE49-F238E27FC236}">
                <a16:creationId xmlns:a16="http://schemas.microsoft.com/office/drawing/2014/main" id="{BD928221-C7E3-423E-8F6B-560687691093}"/>
              </a:ext>
            </a:extLst>
          </p:cNvPr>
          <p:cNvSpPr/>
          <p:nvPr/>
        </p:nvSpPr>
        <p:spPr>
          <a:xfrm>
            <a:off x="8881495" y="2863003"/>
            <a:ext cx="258618" cy="289344"/>
          </a:xfrm>
          <a:prstGeom prst="rect">
            <a:avLst/>
          </a:prstGeom>
          <a:solidFill>
            <a:srgbClr val="FF66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1</a:t>
            </a:r>
            <a:endParaRPr lang="zh-CN" altLang="en-US" dirty="0">
              <a:solidFill>
                <a:schemeClr val="bg1"/>
              </a:solidFill>
            </a:endParaRPr>
          </a:p>
        </p:txBody>
      </p:sp>
      <p:sp>
        <p:nvSpPr>
          <p:cNvPr id="77" name="矩形 76">
            <a:extLst>
              <a:ext uri="{FF2B5EF4-FFF2-40B4-BE49-F238E27FC236}">
                <a16:creationId xmlns:a16="http://schemas.microsoft.com/office/drawing/2014/main" id="{773B63E4-741C-416C-BB2B-2AE033732588}"/>
              </a:ext>
            </a:extLst>
          </p:cNvPr>
          <p:cNvSpPr/>
          <p:nvPr/>
        </p:nvSpPr>
        <p:spPr>
          <a:xfrm>
            <a:off x="9140113" y="2863003"/>
            <a:ext cx="258618" cy="289344"/>
          </a:xfrm>
          <a:prstGeom prst="rect">
            <a:avLst/>
          </a:prstGeom>
          <a:solidFill>
            <a:srgbClr val="FF66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2</a:t>
            </a:r>
            <a:endParaRPr lang="zh-CN" altLang="en-US" dirty="0">
              <a:solidFill>
                <a:schemeClr val="bg1"/>
              </a:solidFill>
            </a:endParaRPr>
          </a:p>
        </p:txBody>
      </p:sp>
      <p:sp>
        <p:nvSpPr>
          <p:cNvPr id="78" name="矩形 77">
            <a:extLst>
              <a:ext uri="{FF2B5EF4-FFF2-40B4-BE49-F238E27FC236}">
                <a16:creationId xmlns:a16="http://schemas.microsoft.com/office/drawing/2014/main" id="{806B4EA0-A786-4E49-8068-0E620D6A9ED8}"/>
              </a:ext>
            </a:extLst>
          </p:cNvPr>
          <p:cNvSpPr/>
          <p:nvPr/>
        </p:nvSpPr>
        <p:spPr>
          <a:xfrm>
            <a:off x="9398731" y="2863003"/>
            <a:ext cx="258618" cy="289344"/>
          </a:xfrm>
          <a:prstGeom prst="rect">
            <a:avLst/>
          </a:prstGeom>
          <a:solidFill>
            <a:srgbClr val="FF66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3</a:t>
            </a:r>
            <a:endParaRPr lang="zh-CN" altLang="en-US" dirty="0">
              <a:solidFill>
                <a:schemeClr val="bg1"/>
              </a:solidFill>
            </a:endParaRPr>
          </a:p>
        </p:txBody>
      </p:sp>
      <p:sp>
        <p:nvSpPr>
          <p:cNvPr id="79" name="矩形 78">
            <a:extLst>
              <a:ext uri="{FF2B5EF4-FFF2-40B4-BE49-F238E27FC236}">
                <a16:creationId xmlns:a16="http://schemas.microsoft.com/office/drawing/2014/main" id="{EA2B7AC8-B641-47BC-82AC-B54B75B40270}"/>
              </a:ext>
            </a:extLst>
          </p:cNvPr>
          <p:cNvSpPr/>
          <p:nvPr/>
        </p:nvSpPr>
        <p:spPr>
          <a:xfrm>
            <a:off x="9657349" y="2863003"/>
            <a:ext cx="258618" cy="289344"/>
          </a:xfrm>
          <a:prstGeom prst="rect">
            <a:avLst/>
          </a:prstGeom>
          <a:solidFill>
            <a:srgbClr val="FF66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4</a:t>
            </a:r>
            <a:endParaRPr lang="zh-CN" altLang="en-US" dirty="0">
              <a:solidFill>
                <a:schemeClr val="bg1"/>
              </a:solidFill>
            </a:endParaRPr>
          </a:p>
        </p:txBody>
      </p:sp>
      <p:sp>
        <p:nvSpPr>
          <p:cNvPr id="80" name="矩形 79">
            <a:extLst>
              <a:ext uri="{FF2B5EF4-FFF2-40B4-BE49-F238E27FC236}">
                <a16:creationId xmlns:a16="http://schemas.microsoft.com/office/drawing/2014/main" id="{CEFC1078-48B9-4328-8D3E-18EC2AEE1CDF}"/>
              </a:ext>
            </a:extLst>
          </p:cNvPr>
          <p:cNvSpPr/>
          <p:nvPr/>
        </p:nvSpPr>
        <p:spPr>
          <a:xfrm>
            <a:off x="9915967" y="2863003"/>
            <a:ext cx="258618" cy="289344"/>
          </a:xfrm>
          <a:prstGeom prst="rect">
            <a:avLst/>
          </a:prstGeom>
          <a:solidFill>
            <a:srgbClr val="9933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1</a:t>
            </a:r>
            <a:endParaRPr lang="zh-CN" altLang="en-US" dirty="0">
              <a:solidFill>
                <a:schemeClr val="bg1"/>
              </a:solidFill>
            </a:endParaRPr>
          </a:p>
        </p:txBody>
      </p:sp>
      <p:sp>
        <p:nvSpPr>
          <p:cNvPr id="81" name="矩形 80">
            <a:extLst>
              <a:ext uri="{FF2B5EF4-FFF2-40B4-BE49-F238E27FC236}">
                <a16:creationId xmlns:a16="http://schemas.microsoft.com/office/drawing/2014/main" id="{2F5EAF97-CD8C-4EA9-AC9A-707B6460B29F}"/>
              </a:ext>
            </a:extLst>
          </p:cNvPr>
          <p:cNvSpPr/>
          <p:nvPr/>
        </p:nvSpPr>
        <p:spPr>
          <a:xfrm>
            <a:off x="10174585" y="2863003"/>
            <a:ext cx="258618" cy="289344"/>
          </a:xfrm>
          <a:prstGeom prst="rect">
            <a:avLst/>
          </a:prstGeom>
          <a:solidFill>
            <a:srgbClr val="9933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2</a:t>
            </a:r>
            <a:endParaRPr lang="zh-CN" altLang="en-US" dirty="0">
              <a:solidFill>
                <a:schemeClr val="bg1"/>
              </a:solidFill>
            </a:endParaRPr>
          </a:p>
        </p:txBody>
      </p:sp>
      <p:sp>
        <p:nvSpPr>
          <p:cNvPr id="82" name="矩形 81">
            <a:extLst>
              <a:ext uri="{FF2B5EF4-FFF2-40B4-BE49-F238E27FC236}">
                <a16:creationId xmlns:a16="http://schemas.microsoft.com/office/drawing/2014/main" id="{B84CA37E-48F7-46C3-BB65-05B37044D9CB}"/>
              </a:ext>
            </a:extLst>
          </p:cNvPr>
          <p:cNvSpPr/>
          <p:nvPr/>
        </p:nvSpPr>
        <p:spPr>
          <a:xfrm>
            <a:off x="10433203" y="2863003"/>
            <a:ext cx="258618" cy="289344"/>
          </a:xfrm>
          <a:prstGeom prst="rect">
            <a:avLst/>
          </a:prstGeom>
          <a:solidFill>
            <a:srgbClr val="9933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3</a:t>
            </a:r>
            <a:endParaRPr lang="zh-CN" altLang="en-US" dirty="0">
              <a:solidFill>
                <a:schemeClr val="bg1"/>
              </a:solidFill>
            </a:endParaRPr>
          </a:p>
        </p:txBody>
      </p:sp>
      <p:sp>
        <p:nvSpPr>
          <p:cNvPr id="83" name="矩形 82">
            <a:extLst>
              <a:ext uri="{FF2B5EF4-FFF2-40B4-BE49-F238E27FC236}">
                <a16:creationId xmlns:a16="http://schemas.microsoft.com/office/drawing/2014/main" id="{AA0B0706-FAD3-43AD-8E59-8E87527C4156}"/>
              </a:ext>
            </a:extLst>
          </p:cNvPr>
          <p:cNvSpPr/>
          <p:nvPr/>
        </p:nvSpPr>
        <p:spPr>
          <a:xfrm>
            <a:off x="10691821" y="2863003"/>
            <a:ext cx="258618" cy="289344"/>
          </a:xfrm>
          <a:prstGeom prst="rect">
            <a:avLst/>
          </a:prstGeom>
          <a:solidFill>
            <a:srgbClr val="9933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4</a:t>
            </a:r>
            <a:endParaRPr lang="zh-CN" altLang="en-US" dirty="0">
              <a:solidFill>
                <a:schemeClr val="bg1"/>
              </a:solidFill>
            </a:endParaRPr>
          </a:p>
        </p:txBody>
      </p:sp>
      <p:sp>
        <p:nvSpPr>
          <p:cNvPr id="85" name="文本框 84">
            <a:extLst>
              <a:ext uri="{FF2B5EF4-FFF2-40B4-BE49-F238E27FC236}">
                <a16:creationId xmlns:a16="http://schemas.microsoft.com/office/drawing/2014/main" id="{6A629484-D4E9-44EE-A952-2C7866956DB6}"/>
              </a:ext>
            </a:extLst>
          </p:cNvPr>
          <p:cNvSpPr txBox="1"/>
          <p:nvPr/>
        </p:nvSpPr>
        <p:spPr>
          <a:xfrm>
            <a:off x="7178944" y="2062795"/>
            <a:ext cx="301686" cy="369332"/>
          </a:xfrm>
          <a:prstGeom prst="rect">
            <a:avLst/>
          </a:prstGeom>
          <a:noFill/>
        </p:spPr>
        <p:txBody>
          <a:bodyPr wrap="square" rtlCol="0">
            <a:spAutoFit/>
          </a:bodyPr>
          <a:lstStyle/>
          <a:p>
            <a:r>
              <a:rPr lang="en-US" altLang="zh-CN" dirty="0"/>
              <a:t>1</a:t>
            </a:r>
            <a:endParaRPr lang="zh-CN" altLang="en-US" dirty="0"/>
          </a:p>
        </p:txBody>
      </p:sp>
      <p:sp>
        <p:nvSpPr>
          <p:cNvPr id="86" name="文本框 85">
            <a:extLst>
              <a:ext uri="{FF2B5EF4-FFF2-40B4-BE49-F238E27FC236}">
                <a16:creationId xmlns:a16="http://schemas.microsoft.com/office/drawing/2014/main" id="{C024541F-13EE-411E-8375-6FD11082FF7E}"/>
              </a:ext>
            </a:extLst>
          </p:cNvPr>
          <p:cNvSpPr txBox="1"/>
          <p:nvPr/>
        </p:nvSpPr>
        <p:spPr>
          <a:xfrm>
            <a:off x="8194995" y="2062795"/>
            <a:ext cx="301686" cy="369332"/>
          </a:xfrm>
          <a:prstGeom prst="rect">
            <a:avLst/>
          </a:prstGeom>
          <a:noFill/>
        </p:spPr>
        <p:txBody>
          <a:bodyPr wrap="square" rtlCol="0">
            <a:spAutoFit/>
          </a:bodyPr>
          <a:lstStyle/>
          <a:p>
            <a:r>
              <a:rPr lang="en-US" altLang="zh-CN" dirty="0"/>
              <a:t>2</a:t>
            </a:r>
            <a:endParaRPr lang="zh-CN" altLang="en-US" dirty="0"/>
          </a:p>
        </p:txBody>
      </p:sp>
      <p:sp>
        <p:nvSpPr>
          <p:cNvPr id="87" name="文本框 86">
            <a:extLst>
              <a:ext uri="{FF2B5EF4-FFF2-40B4-BE49-F238E27FC236}">
                <a16:creationId xmlns:a16="http://schemas.microsoft.com/office/drawing/2014/main" id="{D11F6692-C65E-4B63-9747-D4A7BF6D053E}"/>
              </a:ext>
            </a:extLst>
          </p:cNvPr>
          <p:cNvSpPr txBox="1"/>
          <p:nvPr/>
        </p:nvSpPr>
        <p:spPr>
          <a:xfrm>
            <a:off x="9211046" y="2062795"/>
            <a:ext cx="301686" cy="369332"/>
          </a:xfrm>
          <a:prstGeom prst="rect">
            <a:avLst/>
          </a:prstGeom>
          <a:noFill/>
        </p:spPr>
        <p:txBody>
          <a:bodyPr wrap="square" rtlCol="0">
            <a:spAutoFit/>
          </a:bodyPr>
          <a:lstStyle/>
          <a:p>
            <a:r>
              <a:rPr lang="en-US" altLang="zh-CN" dirty="0"/>
              <a:t>3</a:t>
            </a:r>
            <a:endParaRPr lang="zh-CN" altLang="en-US" dirty="0"/>
          </a:p>
        </p:txBody>
      </p:sp>
      <p:sp>
        <p:nvSpPr>
          <p:cNvPr id="88" name="文本框 87">
            <a:extLst>
              <a:ext uri="{FF2B5EF4-FFF2-40B4-BE49-F238E27FC236}">
                <a16:creationId xmlns:a16="http://schemas.microsoft.com/office/drawing/2014/main" id="{FBE3C584-9152-4A92-94B8-5640D73CBFA9}"/>
              </a:ext>
            </a:extLst>
          </p:cNvPr>
          <p:cNvSpPr txBox="1"/>
          <p:nvPr/>
        </p:nvSpPr>
        <p:spPr>
          <a:xfrm>
            <a:off x="10227097" y="2062795"/>
            <a:ext cx="301686" cy="369332"/>
          </a:xfrm>
          <a:prstGeom prst="rect">
            <a:avLst/>
          </a:prstGeom>
          <a:noFill/>
        </p:spPr>
        <p:txBody>
          <a:bodyPr wrap="square" rtlCol="0">
            <a:spAutoFit/>
          </a:bodyPr>
          <a:lstStyle/>
          <a:p>
            <a:r>
              <a:rPr lang="en-US" altLang="zh-CN" dirty="0"/>
              <a:t>4</a:t>
            </a:r>
            <a:endParaRPr lang="zh-CN" altLang="en-US" dirty="0"/>
          </a:p>
        </p:txBody>
      </p:sp>
      <p:cxnSp>
        <p:nvCxnSpPr>
          <p:cNvPr id="90" name="直接连接符 89">
            <a:extLst>
              <a:ext uri="{FF2B5EF4-FFF2-40B4-BE49-F238E27FC236}">
                <a16:creationId xmlns:a16="http://schemas.microsoft.com/office/drawing/2014/main" id="{142384D6-FC7B-4039-A215-6DA2C978C690}"/>
              </a:ext>
            </a:extLst>
          </p:cNvPr>
          <p:cNvCxnSpPr/>
          <p:nvPr/>
        </p:nvCxnSpPr>
        <p:spPr>
          <a:xfrm>
            <a:off x="7847023" y="2166508"/>
            <a:ext cx="0" cy="1644073"/>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1" name="直接连接符 90">
            <a:extLst>
              <a:ext uri="{FF2B5EF4-FFF2-40B4-BE49-F238E27FC236}">
                <a16:creationId xmlns:a16="http://schemas.microsoft.com/office/drawing/2014/main" id="{26709110-333C-46FA-AB72-0E82AB0C1A0F}"/>
              </a:ext>
            </a:extLst>
          </p:cNvPr>
          <p:cNvCxnSpPr/>
          <p:nvPr/>
        </p:nvCxnSpPr>
        <p:spPr>
          <a:xfrm>
            <a:off x="8881495" y="2176402"/>
            <a:ext cx="0" cy="1644073"/>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直接连接符 91">
            <a:extLst>
              <a:ext uri="{FF2B5EF4-FFF2-40B4-BE49-F238E27FC236}">
                <a16:creationId xmlns:a16="http://schemas.microsoft.com/office/drawing/2014/main" id="{6513A4ED-1580-4D7E-A097-006692F9EDC7}"/>
              </a:ext>
            </a:extLst>
          </p:cNvPr>
          <p:cNvCxnSpPr/>
          <p:nvPr/>
        </p:nvCxnSpPr>
        <p:spPr>
          <a:xfrm>
            <a:off x="9915967" y="2166507"/>
            <a:ext cx="0" cy="1644073"/>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8" name="矩形 117">
            <a:extLst>
              <a:ext uri="{FF2B5EF4-FFF2-40B4-BE49-F238E27FC236}">
                <a16:creationId xmlns:a16="http://schemas.microsoft.com/office/drawing/2014/main" id="{4ECBC121-C507-497D-BD62-E3D101E6FCB2}"/>
              </a:ext>
            </a:extLst>
          </p:cNvPr>
          <p:cNvSpPr/>
          <p:nvPr/>
        </p:nvSpPr>
        <p:spPr>
          <a:xfrm>
            <a:off x="8217405" y="4708125"/>
            <a:ext cx="258618" cy="28934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19" name="矩形 118">
            <a:extLst>
              <a:ext uri="{FF2B5EF4-FFF2-40B4-BE49-F238E27FC236}">
                <a16:creationId xmlns:a16="http://schemas.microsoft.com/office/drawing/2014/main" id="{40927D2B-57D2-4258-BB14-7DDFB9F51C1A}"/>
              </a:ext>
            </a:extLst>
          </p:cNvPr>
          <p:cNvSpPr/>
          <p:nvPr/>
        </p:nvSpPr>
        <p:spPr>
          <a:xfrm>
            <a:off x="8476023" y="4708125"/>
            <a:ext cx="258618" cy="28934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20" name="矩形 119">
            <a:extLst>
              <a:ext uri="{FF2B5EF4-FFF2-40B4-BE49-F238E27FC236}">
                <a16:creationId xmlns:a16="http://schemas.microsoft.com/office/drawing/2014/main" id="{1F9320F5-7790-49D8-8A46-6FD90A287134}"/>
              </a:ext>
            </a:extLst>
          </p:cNvPr>
          <p:cNvSpPr/>
          <p:nvPr/>
        </p:nvSpPr>
        <p:spPr>
          <a:xfrm>
            <a:off x="8734641" y="4708125"/>
            <a:ext cx="258618" cy="28934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21" name="矩形 120">
            <a:extLst>
              <a:ext uri="{FF2B5EF4-FFF2-40B4-BE49-F238E27FC236}">
                <a16:creationId xmlns:a16="http://schemas.microsoft.com/office/drawing/2014/main" id="{0489D420-FB63-4E41-9DFA-17C3C0325B7D}"/>
              </a:ext>
            </a:extLst>
          </p:cNvPr>
          <p:cNvSpPr/>
          <p:nvPr/>
        </p:nvSpPr>
        <p:spPr>
          <a:xfrm>
            <a:off x="8993259" y="4708125"/>
            <a:ext cx="258618" cy="28934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22" name="矩形 121">
            <a:extLst>
              <a:ext uri="{FF2B5EF4-FFF2-40B4-BE49-F238E27FC236}">
                <a16:creationId xmlns:a16="http://schemas.microsoft.com/office/drawing/2014/main" id="{D806B2E6-FEFF-45B2-9A36-19689A716A8F}"/>
              </a:ext>
            </a:extLst>
          </p:cNvPr>
          <p:cNvSpPr/>
          <p:nvPr/>
        </p:nvSpPr>
        <p:spPr>
          <a:xfrm>
            <a:off x="8217405" y="4997469"/>
            <a:ext cx="258618" cy="289344"/>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23" name="矩形 122">
            <a:extLst>
              <a:ext uri="{FF2B5EF4-FFF2-40B4-BE49-F238E27FC236}">
                <a16:creationId xmlns:a16="http://schemas.microsoft.com/office/drawing/2014/main" id="{C43107F1-03F4-460D-8E6E-504B59654351}"/>
              </a:ext>
            </a:extLst>
          </p:cNvPr>
          <p:cNvSpPr/>
          <p:nvPr/>
        </p:nvSpPr>
        <p:spPr>
          <a:xfrm>
            <a:off x="8476023" y="4997469"/>
            <a:ext cx="258618" cy="289344"/>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24" name="矩形 123">
            <a:extLst>
              <a:ext uri="{FF2B5EF4-FFF2-40B4-BE49-F238E27FC236}">
                <a16:creationId xmlns:a16="http://schemas.microsoft.com/office/drawing/2014/main" id="{DC822A28-76CF-4337-9903-9D2668DD540A}"/>
              </a:ext>
            </a:extLst>
          </p:cNvPr>
          <p:cNvSpPr/>
          <p:nvPr/>
        </p:nvSpPr>
        <p:spPr>
          <a:xfrm>
            <a:off x="8734641" y="4997469"/>
            <a:ext cx="258618" cy="289344"/>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25" name="矩形 124">
            <a:extLst>
              <a:ext uri="{FF2B5EF4-FFF2-40B4-BE49-F238E27FC236}">
                <a16:creationId xmlns:a16="http://schemas.microsoft.com/office/drawing/2014/main" id="{3D35F2AF-B5AA-45FA-A7E3-E9CF635DD453}"/>
              </a:ext>
            </a:extLst>
          </p:cNvPr>
          <p:cNvSpPr/>
          <p:nvPr/>
        </p:nvSpPr>
        <p:spPr>
          <a:xfrm>
            <a:off x="8993259" y="4997469"/>
            <a:ext cx="258618" cy="289344"/>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26" name="矩形 125">
            <a:extLst>
              <a:ext uri="{FF2B5EF4-FFF2-40B4-BE49-F238E27FC236}">
                <a16:creationId xmlns:a16="http://schemas.microsoft.com/office/drawing/2014/main" id="{B658E997-0779-4634-86F1-BD2FB5A9938C}"/>
              </a:ext>
            </a:extLst>
          </p:cNvPr>
          <p:cNvSpPr/>
          <p:nvPr/>
        </p:nvSpPr>
        <p:spPr>
          <a:xfrm>
            <a:off x="8217405" y="5276266"/>
            <a:ext cx="258618" cy="289344"/>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27" name="矩形 126">
            <a:extLst>
              <a:ext uri="{FF2B5EF4-FFF2-40B4-BE49-F238E27FC236}">
                <a16:creationId xmlns:a16="http://schemas.microsoft.com/office/drawing/2014/main" id="{3EBD757A-6DE4-4653-BBB0-B83AF315397B}"/>
              </a:ext>
            </a:extLst>
          </p:cNvPr>
          <p:cNvSpPr/>
          <p:nvPr/>
        </p:nvSpPr>
        <p:spPr>
          <a:xfrm>
            <a:off x="8476023" y="5276266"/>
            <a:ext cx="258618" cy="289344"/>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28" name="矩形 127">
            <a:extLst>
              <a:ext uri="{FF2B5EF4-FFF2-40B4-BE49-F238E27FC236}">
                <a16:creationId xmlns:a16="http://schemas.microsoft.com/office/drawing/2014/main" id="{78984D8C-4311-415A-AE7B-F113C351B6F5}"/>
              </a:ext>
            </a:extLst>
          </p:cNvPr>
          <p:cNvSpPr/>
          <p:nvPr/>
        </p:nvSpPr>
        <p:spPr>
          <a:xfrm>
            <a:off x="8734641" y="5276266"/>
            <a:ext cx="258618" cy="289344"/>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29" name="矩形 128">
            <a:extLst>
              <a:ext uri="{FF2B5EF4-FFF2-40B4-BE49-F238E27FC236}">
                <a16:creationId xmlns:a16="http://schemas.microsoft.com/office/drawing/2014/main" id="{6278E300-4D20-4B95-9A92-8C71EF09E3A3}"/>
              </a:ext>
            </a:extLst>
          </p:cNvPr>
          <p:cNvSpPr/>
          <p:nvPr/>
        </p:nvSpPr>
        <p:spPr>
          <a:xfrm>
            <a:off x="8993259" y="5276266"/>
            <a:ext cx="258618" cy="289344"/>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30" name="矩形 129">
            <a:extLst>
              <a:ext uri="{FF2B5EF4-FFF2-40B4-BE49-F238E27FC236}">
                <a16:creationId xmlns:a16="http://schemas.microsoft.com/office/drawing/2014/main" id="{EBC90216-76AD-4D83-B48C-08C7350CFE76}"/>
              </a:ext>
            </a:extLst>
          </p:cNvPr>
          <p:cNvSpPr/>
          <p:nvPr/>
        </p:nvSpPr>
        <p:spPr>
          <a:xfrm>
            <a:off x="8217405" y="5565610"/>
            <a:ext cx="258618" cy="289344"/>
          </a:xfrm>
          <a:prstGeom prst="rect">
            <a:avLst/>
          </a:prstGeom>
          <a:solidFill>
            <a:schemeClr val="accent2">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31" name="矩形 130">
            <a:extLst>
              <a:ext uri="{FF2B5EF4-FFF2-40B4-BE49-F238E27FC236}">
                <a16:creationId xmlns:a16="http://schemas.microsoft.com/office/drawing/2014/main" id="{DC395047-A7C4-4408-BF05-60ED1F0C6CE0}"/>
              </a:ext>
            </a:extLst>
          </p:cNvPr>
          <p:cNvSpPr/>
          <p:nvPr/>
        </p:nvSpPr>
        <p:spPr>
          <a:xfrm>
            <a:off x="8476023" y="5565610"/>
            <a:ext cx="258618" cy="289344"/>
          </a:xfrm>
          <a:prstGeom prst="rect">
            <a:avLst/>
          </a:prstGeom>
          <a:solidFill>
            <a:schemeClr val="accent2">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32" name="矩形 131">
            <a:extLst>
              <a:ext uri="{FF2B5EF4-FFF2-40B4-BE49-F238E27FC236}">
                <a16:creationId xmlns:a16="http://schemas.microsoft.com/office/drawing/2014/main" id="{B73FC2E8-44A4-40B9-8084-9A747886F059}"/>
              </a:ext>
            </a:extLst>
          </p:cNvPr>
          <p:cNvSpPr/>
          <p:nvPr/>
        </p:nvSpPr>
        <p:spPr>
          <a:xfrm>
            <a:off x="8734641" y="5565610"/>
            <a:ext cx="258618" cy="289344"/>
          </a:xfrm>
          <a:prstGeom prst="rect">
            <a:avLst/>
          </a:prstGeom>
          <a:solidFill>
            <a:schemeClr val="accent2">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33" name="矩形 132">
            <a:extLst>
              <a:ext uri="{FF2B5EF4-FFF2-40B4-BE49-F238E27FC236}">
                <a16:creationId xmlns:a16="http://schemas.microsoft.com/office/drawing/2014/main" id="{19A9691F-219F-46D6-828C-19226411ADF9}"/>
              </a:ext>
            </a:extLst>
          </p:cNvPr>
          <p:cNvSpPr/>
          <p:nvPr/>
        </p:nvSpPr>
        <p:spPr>
          <a:xfrm>
            <a:off x="8993259" y="5565610"/>
            <a:ext cx="258618" cy="289344"/>
          </a:xfrm>
          <a:prstGeom prst="rect">
            <a:avLst/>
          </a:prstGeom>
          <a:solidFill>
            <a:schemeClr val="accent2">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39" name="文本框 138">
            <a:extLst>
              <a:ext uri="{FF2B5EF4-FFF2-40B4-BE49-F238E27FC236}">
                <a16:creationId xmlns:a16="http://schemas.microsoft.com/office/drawing/2014/main" id="{AEE22812-B23A-455F-B0FB-2F67F903ED51}"/>
              </a:ext>
            </a:extLst>
          </p:cNvPr>
          <p:cNvSpPr txBox="1"/>
          <p:nvPr/>
        </p:nvSpPr>
        <p:spPr>
          <a:xfrm>
            <a:off x="7345167" y="4244662"/>
            <a:ext cx="2895700" cy="369332"/>
          </a:xfrm>
          <a:prstGeom prst="rect">
            <a:avLst/>
          </a:prstGeom>
          <a:noFill/>
        </p:spPr>
        <p:txBody>
          <a:bodyPr wrap="square">
            <a:spAutoFit/>
          </a:bodyPr>
          <a:lstStyle/>
          <a:p>
            <a:r>
              <a:rPr lang="en-GB" altLang="zh-CN" dirty="0"/>
              <a:t>global work item index space</a:t>
            </a:r>
            <a:endParaRPr lang="zh-CN" altLang="en-US" dirty="0"/>
          </a:p>
        </p:txBody>
      </p:sp>
      <p:sp>
        <p:nvSpPr>
          <p:cNvPr id="140" name="文本框 139">
            <a:extLst>
              <a:ext uri="{FF2B5EF4-FFF2-40B4-BE49-F238E27FC236}">
                <a16:creationId xmlns:a16="http://schemas.microsoft.com/office/drawing/2014/main" id="{25B52CED-E1D0-4AE2-8E50-8439D01F3293}"/>
              </a:ext>
            </a:extLst>
          </p:cNvPr>
          <p:cNvSpPr txBox="1"/>
          <p:nvPr/>
        </p:nvSpPr>
        <p:spPr>
          <a:xfrm>
            <a:off x="7464672" y="1671753"/>
            <a:ext cx="2753136" cy="369332"/>
          </a:xfrm>
          <a:prstGeom prst="rect">
            <a:avLst/>
          </a:prstGeom>
          <a:noFill/>
        </p:spPr>
        <p:txBody>
          <a:bodyPr wrap="square">
            <a:spAutoFit/>
          </a:bodyPr>
          <a:lstStyle/>
          <a:p>
            <a:r>
              <a:rPr lang="en-GB" altLang="zh-CN" dirty="0"/>
              <a:t>Matrix data streaming</a:t>
            </a:r>
            <a:endParaRPr lang="zh-CN" altLang="en-US" dirty="0"/>
          </a:p>
        </p:txBody>
      </p:sp>
      <p:sp>
        <p:nvSpPr>
          <p:cNvPr id="142" name="文本框 141">
            <a:extLst>
              <a:ext uri="{FF2B5EF4-FFF2-40B4-BE49-F238E27FC236}">
                <a16:creationId xmlns:a16="http://schemas.microsoft.com/office/drawing/2014/main" id="{D659B2DF-81CB-41B0-B829-AACFC7CF952F}"/>
              </a:ext>
            </a:extLst>
          </p:cNvPr>
          <p:cNvSpPr txBox="1"/>
          <p:nvPr/>
        </p:nvSpPr>
        <p:spPr>
          <a:xfrm>
            <a:off x="6383350" y="2409618"/>
            <a:ext cx="471991" cy="369332"/>
          </a:xfrm>
          <a:prstGeom prst="rect">
            <a:avLst/>
          </a:prstGeom>
          <a:noFill/>
        </p:spPr>
        <p:txBody>
          <a:bodyPr wrap="square">
            <a:spAutoFit/>
          </a:bodyPr>
          <a:lstStyle/>
          <a:p>
            <a:r>
              <a:rPr lang="en-GB" altLang="zh-CN" dirty="0"/>
              <a:t>A</a:t>
            </a:r>
            <a:endParaRPr lang="zh-CN" altLang="en-US" dirty="0"/>
          </a:p>
        </p:txBody>
      </p:sp>
      <p:sp>
        <p:nvSpPr>
          <p:cNvPr id="143" name="文本框 142">
            <a:extLst>
              <a:ext uri="{FF2B5EF4-FFF2-40B4-BE49-F238E27FC236}">
                <a16:creationId xmlns:a16="http://schemas.microsoft.com/office/drawing/2014/main" id="{3C040470-542D-406F-ADFB-81A282F508C5}"/>
              </a:ext>
            </a:extLst>
          </p:cNvPr>
          <p:cNvSpPr txBox="1"/>
          <p:nvPr/>
        </p:nvSpPr>
        <p:spPr>
          <a:xfrm>
            <a:off x="6393359" y="2823009"/>
            <a:ext cx="471991" cy="369332"/>
          </a:xfrm>
          <a:prstGeom prst="rect">
            <a:avLst/>
          </a:prstGeom>
          <a:noFill/>
        </p:spPr>
        <p:txBody>
          <a:bodyPr wrap="square">
            <a:spAutoFit/>
          </a:bodyPr>
          <a:lstStyle/>
          <a:p>
            <a:r>
              <a:rPr lang="en-GB" altLang="zh-CN" dirty="0"/>
              <a:t>B</a:t>
            </a:r>
            <a:endParaRPr lang="zh-CN" altLang="en-US" dirty="0"/>
          </a:p>
        </p:txBody>
      </p:sp>
      <p:sp>
        <p:nvSpPr>
          <p:cNvPr id="144" name="文本框 143">
            <a:extLst>
              <a:ext uri="{FF2B5EF4-FFF2-40B4-BE49-F238E27FC236}">
                <a16:creationId xmlns:a16="http://schemas.microsoft.com/office/drawing/2014/main" id="{720C7788-12B3-4EE9-9D97-623BF9947A29}"/>
              </a:ext>
            </a:extLst>
          </p:cNvPr>
          <p:cNvSpPr txBox="1"/>
          <p:nvPr/>
        </p:nvSpPr>
        <p:spPr>
          <a:xfrm>
            <a:off x="6393359" y="3229080"/>
            <a:ext cx="471991" cy="369332"/>
          </a:xfrm>
          <a:prstGeom prst="rect">
            <a:avLst/>
          </a:prstGeom>
          <a:noFill/>
        </p:spPr>
        <p:txBody>
          <a:bodyPr wrap="square">
            <a:spAutoFit/>
          </a:bodyPr>
          <a:lstStyle/>
          <a:p>
            <a:r>
              <a:rPr lang="en-GB" altLang="zh-CN" dirty="0"/>
              <a:t>C</a:t>
            </a:r>
            <a:endParaRPr lang="zh-CN" altLang="en-US" dirty="0"/>
          </a:p>
        </p:txBody>
      </p:sp>
    </p:spTree>
    <p:extLst>
      <p:ext uri="{BB962C8B-B14F-4D97-AF65-F5344CB8AC3E}">
        <p14:creationId xmlns:p14="http://schemas.microsoft.com/office/powerpoint/2010/main" val="1685597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44945" y="1579418"/>
            <a:ext cx="6581664" cy="5142057"/>
          </a:xfrm>
        </p:spPr>
        <p:txBody>
          <a:bodyPr>
            <a:normAutofit/>
          </a:bodyPr>
          <a:lstStyle/>
          <a:p>
            <a:r>
              <a:rPr lang="en-GB" altLang="zh-CN" sz="1600" dirty="0"/>
              <a:t>__kernel void </a:t>
            </a:r>
            <a:r>
              <a:rPr lang="en-GB" altLang="zh-CN" sz="1600" dirty="0" err="1"/>
              <a:t>matrix_dot_mul</a:t>
            </a:r>
            <a:r>
              <a:rPr lang="en-GB" altLang="zh-CN" sz="1600" dirty="0"/>
              <a:t>(</a:t>
            </a:r>
          </a:p>
          <a:p>
            <a:r>
              <a:rPr lang="en-GB" altLang="zh-CN" sz="1600" dirty="0"/>
              <a:t>                             </a:t>
            </a:r>
            <a:r>
              <a:rPr lang="en-GB" altLang="zh-CN" sz="1600" dirty="0" err="1"/>
              <a:t>const</a:t>
            </a:r>
            <a:r>
              <a:rPr lang="en-GB" altLang="zh-CN" sz="1600" dirty="0"/>
              <a:t> int </a:t>
            </a:r>
            <a:r>
              <a:rPr lang="en-GB" altLang="zh-CN" sz="1600" dirty="0" err="1"/>
              <a:t>RowSize</a:t>
            </a:r>
            <a:r>
              <a:rPr lang="en-GB" altLang="zh-CN" sz="1600" dirty="0"/>
              <a:t>, </a:t>
            </a:r>
          </a:p>
          <a:p>
            <a:r>
              <a:rPr lang="en-GB" altLang="zh-CN" sz="1600" dirty="0"/>
              <a:t>                             </a:t>
            </a:r>
            <a:r>
              <a:rPr lang="en-GB" altLang="zh-CN" sz="1600" dirty="0" err="1"/>
              <a:t>const</a:t>
            </a:r>
            <a:r>
              <a:rPr lang="en-GB" altLang="zh-CN" sz="1600" dirty="0"/>
              <a:t> int </a:t>
            </a:r>
            <a:r>
              <a:rPr lang="en-GB" altLang="zh-CN" sz="1600" dirty="0" err="1"/>
              <a:t>ColSize</a:t>
            </a:r>
            <a:r>
              <a:rPr lang="en-GB" altLang="zh-CN" sz="1600" dirty="0"/>
              <a:t>,</a:t>
            </a:r>
          </a:p>
          <a:p>
            <a:r>
              <a:rPr lang="en-GB" altLang="zh-CN" sz="1600" dirty="0"/>
              <a:t>                             </a:t>
            </a:r>
            <a:r>
              <a:rPr lang="en-GB" altLang="zh-CN" sz="1600" dirty="0" err="1"/>
              <a:t>const</a:t>
            </a:r>
            <a:r>
              <a:rPr lang="en-GB" altLang="zh-CN" sz="1600" dirty="0"/>
              <a:t> __global int *A,</a:t>
            </a:r>
          </a:p>
          <a:p>
            <a:r>
              <a:rPr lang="en-GB" altLang="zh-CN" sz="1600" dirty="0"/>
              <a:t>                             </a:t>
            </a:r>
            <a:r>
              <a:rPr lang="en-GB" altLang="zh-CN" sz="1600" dirty="0" err="1"/>
              <a:t>const</a:t>
            </a:r>
            <a:r>
              <a:rPr lang="en-GB" altLang="zh-CN" sz="1600" dirty="0"/>
              <a:t> __global int *B,</a:t>
            </a:r>
          </a:p>
          <a:p>
            <a:r>
              <a:rPr lang="en-GB" altLang="zh-CN" sz="1600" dirty="0"/>
              <a:t>                             __global int *C) {   </a:t>
            </a:r>
          </a:p>
          <a:p>
            <a:r>
              <a:rPr lang="en-GB" altLang="zh-CN" sz="1600" dirty="0"/>
              <a:t>   // Indexing</a:t>
            </a:r>
          </a:p>
          <a:p>
            <a:r>
              <a:rPr lang="en-GB" altLang="zh-CN" sz="1600" dirty="0"/>
              <a:t>   </a:t>
            </a:r>
            <a:r>
              <a:rPr lang="en-GB" altLang="zh-CN" sz="1600" dirty="0" err="1"/>
              <a:t>const</a:t>
            </a:r>
            <a:r>
              <a:rPr lang="en-GB" altLang="zh-CN" sz="1600" dirty="0"/>
              <a:t> int col = </a:t>
            </a:r>
            <a:r>
              <a:rPr lang="en-GB" altLang="zh-CN" sz="1600" dirty="0" err="1"/>
              <a:t>get_global_id</a:t>
            </a:r>
            <a:r>
              <a:rPr lang="en-GB" altLang="zh-CN" sz="1600" dirty="0"/>
              <a:t>(0);   </a:t>
            </a:r>
          </a:p>
          <a:p>
            <a:r>
              <a:rPr lang="en-GB" altLang="zh-CN" sz="1600" dirty="0"/>
              <a:t>   </a:t>
            </a:r>
            <a:r>
              <a:rPr lang="en-GB" altLang="zh-CN" sz="1600" dirty="0" err="1"/>
              <a:t>const</a:t>
            </a:r>
            <a:r>
              <a:rPr lang="en-GB" altLang="zh-CN" sz="1600" dirty="0"/>
              <a:t> int row = </a:t>
            </a:r>
            <a:r>
              <a:rPr lang="en-GB" altLang="zh-CN" sz="1600" dirty="0" err="1"/>
              <a:t>get_global_id</a:t>
            </a:r>
            <a:r>
              <a:rPr lang="en-GB" altLang="zh-CN" sz="1600" dirty="0"/>
              <a:t>(1);</a:t>
            </a:r>
          </a:p>
          <a:p>
            <a:r>
              <a:rPr lang="en-GB" altLang="zh-CN" sz="1600" dirty="0"/>
              <a:t>   </a:t>
            </a:r>
            <a:r>
              <a:rPr lang="en-GB" altLang="zh-CN" sz="1600" dirty="0" err="1"/>
              <a:t>const</a:t>
            </a:r>
            <a:r>
              <a:rPr lang="en-GB" altLang="zh-CN" sz="1600" dirty="0"/>
              <a:t> int wgdim1 = </a:t>
            </a:r>
            <a:r>
              <a:rPr lang="en-GB" altLang="zh-CN" sz="1600" dirty="0" err="1"/>
              <a:t>get_global_size</a:t>
            </a:r>
            <a:r>
              <a:rPr lang="en-GB" altLang="zh-CN" sz="1600" dirty="0"/>
              <a:t>(0);</a:t>
            </a:r>
          </a:p>
          <a:p>
            <a:r>
              <a:rPr lang="en-GB" altLang="zh-CN" sz="1600" dirty="0"/>
              <a:t>   </a:t>
            </a:r>
            <a:r>
              <a:rPr lang="en-GB" altLang="zh-CN" sz="1600" dirty="0" err="1"/>
              <a:t>const</a:t>
            </a:r>
            <a:r>
              <a:rPr lang="en-GB" altLang="zh-CN" sz="1600" dirty="0"/>
              <a:t> int wgdim2 = </a:t>
            </a:r>
            <a:r>
              <a:rPr lang="en-GB" altLang="zh-CN" sz="1600" dirty="0" err="1"/>
              <a:t>get_global_size</a:t>
            </a:r>
            <a:r>
              <a:rPr lang="en-GB" altLang="zh-CN" sz="1600" dirty="0"/>
              <a:t>(1);</a:t>
            </a:r>
          </a:p>
          <a:p>
            <a:endParaRPr lang="en-GB" altLang="zh-CN" sz="1600" dirty="0"/>
          </a:p>
          <a:p>
            <a:r>
              <a:rPr lang="en-GB" altLang="zh-CN" sz="1600" dirty="0"/>
              <a:t>   // Computation</a:t>
            </a:r>
          </a:p>
          <a:p>
            <a:r>
              <a:rPr lang="en-GB" altLang="zh-CN" sz="1600" dirty="0"/>
              <a:t>   C[row*wgdim2+col] = A[row*wgdim2+col] * B[row*wgdim2+col];</a:t>
            </a:r>
          </a:p>
          <a:p>
            <a:r>
              <a:rPr lang="en-GB" altLang="zh-CN" sz="1600" dirty="0"/>
              <a:t>}</a:t>
            </a:r>
            <a:endParaRPr lang="zh-CN" altLang="en-US" sz="1600" dirty="0"/>
          </a:p>
        </p:txBody>
      </p:sp>
      <p:sp>
        <p:nvSpPr>
          <p:cNvPr id="3" name="标题 2"/>
          <p:cNvSpPr>
            <a:spLocks noGrp="1"/>
          </p:cNvSpPr>
          <p:nvPr>
            <p:ph type="title"/>
          </p:nvPr>
        </p:nvSpPr>
        <p:spPr/>
        <p:txBody>
          <a:bodyPr/>
          <a:lstStyle/>
          <a:p>
            <a:r>
              <a:rPr lang="en-US" altLang="zh-CN" sz="4000" dirty="0"/>
              <a:t>Matrix Dot Product - Device</a:t>
            </a:r>
            <a:endParaRPr lang="zh-CN" altLang="en-US" dirty="0"/>
          </a:p>
        </p:txBody>
      </p:sp>
      <p:sp>
        <p:nvSpPr>
          <p:cNvPr id="4" name="矩形 3">
            <a:extLst>
              <a:ext uri="{FF2B5EF4-FFF2-40B4-BE49-F238E27FC236}">
                <a16:creationId xmlns:a16="http://schemas.microsoft.com/office/drawing/2014/main" id="{D91E0F66-32F8-4D8F-9BBD-38964AECE1A4}"/>
              </a:ext>
            </a:extLst>
          </p:cNvPr>
          <p:cNvSpPr/>
          <p:nvPr/>
        </p:nvSpPr>
        <p:spPr>
          <a:xfrm>
            <a:off x="8493837" y="4682734"/>
            <a:ext cx="258618" cy="28934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solidFill>
                  <a:schemeClr val="tx1">
                    <a:lumMod val="50000"/>
                  </a:schemeClr>
                </a:solidFill>
              </a:rPr>
              <a:t>1</a:t>
            </a:r>
            <a:endParaRPr lang="zh-CN" altLang="en-US" dirty="0">
              <a:solidFill>
                <a:schemeClr val="tx1">
                  <a:lumMod val="50000"/>
                </a:schemeClr>
              </a:solidFill>
            </a:endParaRPr>
          </a:p>
        </p:txBody>
      </p:sp>
      <p:sp>
        <p:nvSpPr>
          <p:cNvPr id="5" name="矩形 4">
            <a:extLst>
              <a:ext uri="{FF2B5EF4-FFF2-40B4-BE49-F238E27FC236}">
                <a16:creationId xmlns:a16="http://schemas.microsoft.com/office/drawing/2014/main" id="{5554BD47-FA7F-441D-BBE6-0EC96B752010}"/>
              </a:ext>
            </a:extLst>
          </p:cNvPr>
          <p:cNvSpPr/>
          <p:nvPr/>
        </p:nvSpPr>
        <p:spPr>
          <a:xfrm>
            <a:off x="8752455" y="4682734"/>
            <a:ext cx="258618" cy="28934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solidFill>
                  <a:schemeClr val="tx1">
                    <a:lumMod val="50000"/>
                  </a:schemeClr>
                </a:solidFill>
              </a:rPr>
              <a:t>2</a:t>
            </a:r>
            <a:endParaRPr lang="zh-CN" altLang="en-US" dirty="0">
              <a:solidFill>
                <a:schemeClr val="tx1">
                  <a:lumMod val="50000"/>
                </a:schemeClr>
              </a:solidFill>
            </a:endParaRPr>
          </a:p>
        </p:txBody>
      </p:sp>
      <p:sp>
        <p:nvSpPr>
          <p:cNvPr id="6" name="矩形 5">
            <a:extLst>
              <a:ext uri="{FF2B5EF4-FFF2-40B4-BE49-F238E27FC236}">
                <a16:creationId xmlns:a16="http://schemas.microsoft.com/office/drawing/2014/main" id="{70F0F229-708B-4D7C-99BB-734B3D0950AC}"/>
              </a:ext>
            </a:extLst>
          </p:cNvPr>
          <p:cNvSpPr/>
          <p:nvPr/>
        </p:nvSpPr>
        <p:spPr>
          <a:xfrm>
            <a:off x="9011073" y="4682734"/>
            <a:ext cx="258618" cy="28934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solidFill>
                  <a:schemeClr val="tx1">
                    <a:lumMod val="50000"/>
                  </a:schemeClr>
                </a:solidFill>
              </a:rPr>
              <a:t>3</a:t>
            </a:r>
            <a:endParaRPr lang="zh-CN" altLang="en-US" dirty="0">
              <a:solidFill>
                <a:schemeClr val="tx1">
                  <a:lumMod val="50000"/>
                </a:schemeClr>
              </a:solidFill>
            </a:endParaRPr>
          </a:p>
        </p:txBody>
      </p:sp>
      <p:sp>
        <p:nvSpPr>
          <p:cNvPr id="7" name="矩形 6">
            <a:extLst>
              <a:ext uri="{FF2B5EF4-FFF2-40B4-BE49-F238E27FC236}">
                <a16:creationId xmlns:a16="http://schemas.microsoft.com/office/drawing/2014/main" id="{CFC389B1-8794-4458-8E21-5625A9B1278A}"/>
              </a:ext>
            </a:extLst>
          </p:cNvPr>
          <p:cNvSpPr/>
          <p:nvPr/>
        </p:nvSpPr>
        <p:spPr>
          <a:xfrm>
            <a:off x="9269691" y="4682734"/>
            <a:ext cx="258618" cy="28934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solidFill>
                  <a:schemeClr val="tx1">
                    <a:lumMod val="50000"/>
                  </a:schemeClr>
                </a:solidFill>
              </a:rPr>
              <a:t>4</a:t>
            </a:r>
            <a:endParaRPr lang="zh-CN" altLang="en-US" dirty="0">
              <a:solidFill>
                <a:schemeClr val="tx1">
                  <a:lumMod val="50000"/>
                </a:schemeClr>
              </a:solidFill>
            </a:endParaRPr>
          </a:p>
        </p:txBody>
      </p:sp>
      <p:sp>
        <p:nvSpPr>
          <p:cNvPr id="8" name="矩形 7">
            <a:extLst>
              <a:ext uri="{FF2B5EF4-FFF2-40B4-BE49-F238E27FC236}">
                <a16:creationId xmlns:a16="http://schemas.microsoft.com/office/drawing/2014/main" id="{928FC7E6-48A7-4F00-816E-4592B714A500}"/>
              </a:ext>
            </a:extLst>
          </p:cNvPr>
          <p:cNvSpPr/>
          <p:nvPr/>
        </p:nvSpPr>
        <p:spPr>
          <a:xfrm>
            <a:off x="8493837" y="4972078"/>
            <a:ext cx="258618" cy="289344"/>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lumMod val="50000"/>
                  </a:schemeClr>
                </a:solidFill>
              </a:rPr>
              <a:t>1</a:t>
            </a:r>
            <a:endParaRPr lang="zh-CN" altLang="en-US" dirty="0">
              <a:solidFill>
                <a:schemeClr val="tx1">
                  <a:lumMod val="50000"/>
                </a:schemeClr>
              </a:solidFill>
            </a:endParaRPr>
          </a:p>
        </p:txBody>
      </p:sp>
      <p:sp>
        <p:nvSpPr>
          <p:cNvPr id="9" name="矩形 8">
            <a:extLst>
              <a:ext uri="{FF2B5EF4-FFF2-40B4-BE49-F238E27FC236}">
                <a16:creationId xmlns:a16="http://schemas.microsoft.com/office/drawing/2014/main" id="{DB3D8C80-BFD2-4A25-BDD5-80DBCBDF3A6E}"/>
              </a:ext>
            </a:extLst>
          </p:cNvPr>
          <p:cNvSpPr/>
          <p:nvPr/>
        </p:nvSpPr>
        <p:spPr>
          <a:xfrm>
            <a:off x="8752455" y="4972078"/>
            <a:ext cx="258618" cy="289344"/>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lumMod val="50000"/>
                  </a:schemeClr>
                </a:solidFill>
              </a:rPr>
              <a:t>2</a:t>
            </a:r>
            <a:endParaRPr lang="zh-CN" altLang="en-US" dirty="0">
              <a:solidFill>
                <a:schemeClr val="tx1">
                  <a:lumMod val="50000"/>
                </a:schemeClr>
              </a:solidFill>
            </a:endParaRPr>
          </a:p>
        </p:txBody>
      </p:sp>
      <p:sp>
        <p:nvSpPr>
          <p:cNvPr id="10" name="矩形 9">
            <a:extLst>
              <a:ext uri="{FF2B5EF4-FFF2-40B4-BE49-F238E27FC236}">
                <a16:creationId xmlns:a16="http://schemas.microsoft.com/office/drawing/2014/main" id="{D59C4348-5989-49B1-A944-DCD549893592}"/>
              </a:ext>
            </a:extLst>
          </p:cNvPr>
          <p:cNvSpPr/>
          <p:nvPr/>
        </p:nvSpPr>
        <p:spPr>
          <a:xfrm>
            <a:off x="9011073" y="4972078"/>
            <a:ext cx="258618" cy="289344"/>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lumMod val="50000"/>
                  </a:schemeClr>
                </a:solidFill>
              </a:rPr>
              <a:t>3</a:t>
            </a:r>
            <a:endParaRPr lang="zh-CN" altLang="en-US" dirty="0">
              <a:solidFill>
                <a:schemeClr val="tx1">
                  <a:lumMod val="50000"/>
                </a:schemeClr>
              </a:solidFill>
            </a:endParaRPr>
          </a:p>
        </p:txBody>
      </p:sp>
      <p:sp>
        <p:nvSpPr>
          <p:cNvPr id="11" name="矩形 10">
            <a:extLst>
              <a:ext uri="{FF2B5EF4-FFF2-40B4-BE49-F238E27FC236}">
                <a16:creationId xmlns:a16="http://schemas.microsoft.com/office/drawing/2014/main" id="{2D67B769-8503-4AED-9D7F-1F2FBC57ACF7}"/>
              </a:ext>
            </a:extLst>
          </p:cNvPr>
          <p:cNvSpPr/>
          <p:nvPr/>
        </p:nvSpPr>
        <p:spPr>
          <a:xfrm>
            <a:off x="9269691" y="4972078"/>
            <a:ext cx="258618" cy="289344"/>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lumMod val="50000"/>
                  </a:schemeClr>
                </a:solidFill>
              </a:rPr>
              <a:t>4</a:t>
            </a:r>
            <a:endParaRPr lang="zh-CN" altLang="en-US" dirty="0">
              <a:solidFill>
                <a:schemeClr val="tx1">
                  <a:lumMod val="50000"/>
                </a:schemeClr>
              </a:solidFill>
            </a:endParaRPr>
          </a:p>
        </p:txBody>
      </p:sp>
      <p:sp>
        <p:nvSpPr>
          <p:cNvPr id="12" name="矩形 11">
            <a:extLst>
              <a:ext uri="{FF2B5EF4-FFF2-40B4-BE49-F238E27FC236}">
                <a16:creationId xmlns:a16="http://schemas.microsoft.com/office/drawing/2014/main" id="{7B108E74-433D-4ED2-9B41-E8894811747B}"/>
              </a:ext>
            </a:extLst>
          </p:cNvPr>
          <p:cNvSpPr/>
          <p:nvPr/>
        </p:nvSpPr>
        <p:spPr>
          <a:xfrm>
            <a:off x="8493837" y="5250875"/>
            <a:ext cx="258618" cy="289344"/>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1</a:t>
            </a:r>
            <a:endParaRPr lang="zh-CN" altLang="en-US" dirty="0">
              <a:solidFill>
                <a:schemeClr val="bg1"/>
              </a:solidFill>
            </a:endParaRPr>
          </a:p>
        </p:txBody>
      </p:sp>
      <p:sp>
        <p:nvSpPr>
          <p:cNvPr id="13" name="矩形 12">
            <a:extLst>
              <a:ext uri="{FF2B5EF4-FFF2-40B4-BE49-F238E27FC236}">
                <a16:creationId xmlns:a16="http://schemas.microsoft.com/office/drawing/2014/main" id="{189B9083-032D-4146-A025-270EBE341345}"/>
              </a:ext>
            </a:extLst>
          </p:cNvPr>
          <p:cNvSpPr/>
          <p:nvPr/>
        </p:nvSpPr>
        <p:spPr>
          <a:xfrm>
            <a:off x="8752455" y="5250875"/>
            <a:ext cx="258618" cy="289344"/>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2</a:t>
            </a:r>
            <a:endParaRPr lang="zh-CN" altLang="en-US" dirty="0">
              <a:solidFill>
                <a:schemeClr val="bg1"/>
              </a:solidFill>
            </a:endParaRPr>
          </a:p>
        </p:txBody>
      </p:sp>
      <p:sp>
        <p:nvSpPr>
          <p:cNvPr id="14" name="矩形 13">
            <a:extLst>
              <a:ext uri="{FF2B5EF4-FFF2-40B4-BE49-F238E27FC236}">
                <a16:creationId xmlns:a16="http://schemas.microsoft.com/office/drawing/2014/main" id="{96BBF41D-BEAC-45F6-B6E1-1206B8917C1D}"/>
              </a:ext>
            </a:extLst>
          </p:cNvPr>
          <p:cNvSpPr/>
          <p:nvPr/>
        </p:nvSpPr>
        <p:spPr>
          <a:xfrm>
            <a:off x="9011073" y="5250875"/>
            <a:ext cx="258618" cy="289344"/>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3</a:t>
            </a:r>
            <a:endParaRPr lang="zh-CN" altLang="en-US" dirty="0">
              <a:solidFill>
                <a:schemeClr val="bg1"/>
              </a:solidFill>
            </a:endParaRPr>
          </a:p>
        </p:txBody>
      </p:sp>
      <p:sp>
        <p:nvSpPr>
          <p:cNvPr id="15" name="矩形 14">
            <a:extLst>
              <a:ext uri="{FF2B5EF4-FFF2-40B4-BE49-F238E27FC236}">
                <a16:creationId xmlns:a16="http://schemas.microsoft.com/office/drawing/2014/main" id="{01FA3CF7-47A5-4D52-8969-7CFB87209543}"/>
              </a:ext>
            </a:extLst>
          </p:cNvPr>
          <p:cNvSpPr/>
          <p:nvPr/>
        </p:nvSpPr>
        <p:spPr>
          <a:xfrm>
            <a:off x="9269691" y="5250875"/>
            <a:ext cx="258618" cy="289344"/>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4</a:t>
            </a:r>
            <a:endParaRPr lang="zh-CN" altLang="en-US" dirty="0">
              <a:solidFill>
                <a:schemeClr val="bg1"/>
              </a:solidFill>
            </a:endParaRPr>
          </a:p>
        </p:txBody>
      </p:sp>
      <p:sp>
        <p:nvSpPr>
          <p:cNvPr id="16" name="矩形 15">
            <a:extLst>
              <a:ext uri="{FF2B5EF4-FFF2-40B4-BE49-F238E27FC236}">
                <a16:creationId xmlns:a16="http://schemas.microsoft.com/office/drawing/2014/main" id="{49EE97D0-CE1D-4E68-B096-D47508122F1C}"/>
              </a:ext>
            </a:extLst>
          </p:cNvPr>
          <p:cNvSpPr/>
          <p:nvPr/>
        </p:nvSpPr>
        <p:spPr>
          <a:xfrm>
            <a:off x="8493837" y="5540219"/>
            <a:ext cx="258618" cy="289344"/>
          </a:xfrm>
          <a:prstGeom prst="rect">
            <a:avLst/>
          </a:prstGeom>
          <a:solidFill>
            <a:schemeClr val="accent2">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1</a:t>
            </a:r>
            <a:endParaRPr lang="zh-CN" altLang="en-US" dirty="0">
              <a:solidFill>
                <a:schemeClr val="bg1"/>
              </a:solidFill>
            </a:endParaRPr>
          </a:p>
        </p:txBody>
      </p:sp>
      <p:sp>
        <p:nvSpPr>
          <p:cNvPr id="17" name="矩形 16">
            <a:extLst>
              <a:ext uri="{FF2B5EF4-FFF2-40B4-BE49-F238E27FC236}">
                <a16:creationId xmlns:a16="http://schemas.microsoft.com/office/drawing/2014/main" id="{936C7A19-80A2-4BAB-B916-AC969F8C0D21}"/>
              </a:ext>
            </a:extLst>
          </p:cNvPr>
          <p:cNvSpPr/>
          <p:nvPr/>
        </p:nvSpPr>
        <p:spPr>
          <a:xfrm>
            <a:off x="8752455" y="5540219"/>
            <a:ext cx="258618" cy="289344"/>
          </a:xfrm>
          <a:prstGeom prst="rect">
            <a:avLst/>
          </a:prstGeom>
          <a:solidFill>
            <a:schemeClr val="accent2">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2</a:t>
            </a:r>
            <a:endParaRPr lang="zh-CN" altLang="en-US" dirty="0">
              <a:solidFill>
                <a:schemeClr val="bg1"/>
              </a:solidFill>
            </a:endParaRPr>
          </a:p>
        </p:txBody>
      </p:sp>
      <p:sp>
        <p:nvSpPr>
          <p:cNvPr id="18" name="矩形 17">
            <a:extLst>
              <a:ext uri="{FF2B5EF4-FFF2-40B4-BE49-F238E27FC236}">
                <a16:creationId xmlns:a16="http://schemas.microsoft.com/office/drawing/2014/main" id="{CB5A3FF6-F3ED-41DC-BAEE-0391554CAA82}"/>
              </a:ext>
            </a:extLst>
          </p:cNvPr>
          <p:cNvSpPr/>
          <p:nvPr/>
        </p:nvSpPr>
        <p:spPr>
          <a:xfrm>
            <a:off x="9011073" y="5540219"/>
            <a:ext cx="258618" cy="289344"/>
          </a:xfrm>
          <a:prstGeom prst="rect">
            <a:avLst/>
          </a:prstGeom>
          <a:solidFill>
            <a:schemeClr val="accent2">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3</a:t>
            </a:r>
            <a:endParaRPr lang="zh-CN" altLang="en-US" dirty="0">
              <a:solidFill>
                <a:schemeClr val="bg1"/>
              </a:solidFill>
            </a:endParaRPr>
          </a:p>
        </p:txBody>
      </p:sp>
      <p:sp>
        <p:nvSpPr>
          <p:cNvPr id="19" name="矩形 18">
            <a:extLst>
              <a:ext uri="{FF2B5EF4-FFF2-40B4-BE49-F238E27FC236}">
                <a16:creationId xmlns:a16="http://schemas.microsoft.com/office/drawing/2014/main" id="{1AD4CEFB-0CAD-44BF-A582-3E645BDE5E7A}"/>
              </a:ext>
            </a:extLst>
          </p:cNvPr>
          <p:cNvSpPr/>
          <p:nvPr/>
        </p:nvSpPr>
        <p:spPr>
          <a:xfrm>
            <a:off x="9269691" y="5540219"/>
            <a:ext cx="258618" cy="289344"/>
          </a:xfrm>
          <a:prstGeom prst="rect">
            <a:avLst/>
          </a:prstGeom>
          <a:solidFill>
            <a:schemeClr val="accent2">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4</a:t>
            </a:r>
            <a:endParaRPr lang="zh-CN" altLang="en-US" dirty="0">
              <a:solidFill>
                <a:schemeClr val="bg1"/>
              </a:solidFill>
            </a:endParaRPr>
          </a:p>
        </p:txBody>
      </p:sp>
      <p:sp>
        <p:nvSpPr>
          <p:cNvPr id="20" name="文本框 19">
            <a:extLst>
              <a:ext uri="{FF2B5EF4-FFF2-40B4-BE49-F238E27FC236}">
                <a16:creationId xmlns:a16="http://schemas.microsoft.com/office/drawing/2014/main" id="{03ED40BF-F80C-4404-9E44-C98235509CAC}"/>
              </a:ext>
            </a:extLst>
          </p:cNvPr>
          <p:cNvSpPr txBox="1"/>
          <p:nvPr/>
        </p:nvSpPr>
        <p:spPr>
          <a:xfrm>
            <a:off x="8084376" y="4642740"/>
            <a:ext cx="301686" cy="369332"/>
          </a:xfrm>
          <a:prstGeom prst="rect">
            <a:avLst/>
          </a:prstGeom>
          <a:noFill/>
        </p:spPr>
        <p:txBody>
          <a:bodyPr wrap="square" rtlCol="0">
            <a:spAutoFit/>
          </a:bodyPr>
          <a:lstStyle/>
          <a:p>
            <a:r>
              <a:rPr lang="en-US" altLang="zh-CN" dirty="0"/>
              <a:t>1</a:t>
            </a:r>
            <a:endParaRPr lang="zh-CN" altLang="en-US" dirty="0"/>
          </a:p>
        </p:txBody>
      </p:sp>
      <p:sp>
        <p:nvSpPr>
          <p:cNvPr id="21" name="文本框 20">
            <a:extLst>
              <a:ext uri="{FF2B5EF4-FFF2-40B4-BE49-F238E27FC236}">
                <a16:creationId xmlns:a16="http://schemas.microsoft.com/office/drawing/2014/main" id="{DE601494-C7AD-42C9-89CD-59EB4CF688D4}"/>
              </a:ext>
            </a:extLst>
          </p:cNvPr>
          <p:cNvSpPr txBox="1"/>
          <p:nvPr/>
        </p:nvSpPr>
        <p:spPr>
          <a:xfrm>
            <a:off x="8080387" y="4932084"/>
            <a:ext cx="301686" cy="369332"/>
          </a:xfrm>
          <a:prstGeom prst="rect">
            <a:avLst/>
          </a:prstGeom>
          <a:noFill/>
        </p:spPr>
        <p:txBody>
          <a:bodyPr wrap="square" rtlCol="0">
            <a:spAutoFit/>
          </a:bodyPr>
          <a:lstStyle/>
          <a:p>
            <a:r>
              <a:rPr lang="en-US" altLang="zh-CN" dirty="0"/>
              <a:t>2</a:t>
            </a:r>
            <a:endParaRPr lang="zh-CN" altLang="en-US" dirty="0"/>
          </a:p>
        </p:txBody>
      </p:sp>
      <p:sp>
        <p:nvSpPr>
          <p:cNvPr id="22" name="文本框 21">
            <a:extLst>
              <a:ext uri="{FF2B5EF4-FFF2-40B4-BE49-F238E27FC236}">
                <a16:creationId xmlns:a16="http://schemas.microsoft.com/office/drawing/2014/main" id="{8100B45C-14A5-4315-808A-F0CFE6E2737A}"/>
              </a:ext>
            </a:extLst>
          </p:cNvPr>
          <p:cNvSpPr txBox="1"/>
          <p:nvPr/>
        </p:nvSpPr>
        <p:spPr>
          <a:xfrm>
            <a:off x="8084376" y="5212361"/>
            <a:ext cx="301686" cy="369332"/>
          </a:xfrm>
          <a:prstGeom prst="rect">
            <a:avLst/>
          </a:prstGeom>
          <a:noFill/>
        </p:spPr>
        <p:txBody>
          <a:bodyPr wrap="square" rtlCol="0">
            <a:spAutoFit/>
          </a:bodyPr>
          <a:lstStyle/>
          <a:p>
            <a:r>
              <a:rPr lang="en-US" altLang="zh-CN" dirty="0"/>
              <a:t>3</a:t>
            </a:r>
            <a:endParaRPr lang="zh-CN" altLang="en-US" dirty="0"/>
          </a:p>
        </p:txBody>
      </p:sp>
      <p:sp>
        <p:nvSpPr>
          <p:cNvPr id="23" name="文本框 22">
            <a:extLst>
              <a:ext uri="{FF2B5EF4-FFF2-40B4-BE49-F238E27FC236}">
                <a16:creationId xmlns:a16="http://schemas.microsoft.com/office/drawing/2014/main" id="{9209D929-5DD8-4A24-B13C-189A1B2B1CC2}"/>
              </a:ext>
            </a:extLst>
          </p:cNvPr>
          <p:cNvSpPr txBox="1"/>
          <p:nvPr/>
        </p:nvSpPr>
        <p:spPr>
          <a:xfrm>
            <a:off x="8080387" y="5501705"/>
            <a:ext cx="301686" cy="369332"/>
          </a:xfrm>
          <a:prstGeom prst="rect">
            <a:avLst/>
          </a:prstGeom>
          <a:noFill/>
        </p:spPr>
        <p:txBody>
          <a:bodyPr wrap="square" rtlCol="0">
            <a:spAutoFit/>
          </a:bodyPr>
          <a:lstStyle/>
          <a:p>
            <a:r>
              <a:rPr lang="en-US" altLang="zh-CN" dirty="0"/>
              <a:t>4</a:t>
            </a:r>
            <a:endParaRPr lang="zh-CN" altLang="en-US" dirty="0"/>
          </a:p>
        </p:txBody>
      </p:sp>
      <p:sp>
        <p:nvSpPr>
          <p:cNvPr id="24" name="矩形 23">
            <a:extLst>
              <a:ext uri="{FF2B5EF4-FFF2-40B4-BE49-F238E27FC236}">
                <a16:creationId xmlns:a16="http://schemas.microsoft.com/office/drawing/2014/main" id="{5BC82F3F-783C-470A-A126-24E38BEB69EE}"/>
              </a:ext>
            </a:extLst>
          </p:cNvPr>
          <p:cNvSpPr/>
          <p:nvPr/>
        </p:nvSpPr>
        <p:spPr>
          <a:xfrm>
            <a:off x="6816437" y="1987916"/>
            <a:ext cx="258618" cy="2893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1</a:t>
            </a:r>
            <a:endParaRPr lang="zh-CN" altLang="en-US" dirty="0">
              <a:solidFill>
                <a:schemeClr val="tx1">
                  <a:lumMod val="50000"/>
                </a:schemeClr>
              </a:solidFill>
            </a:endParaRPr>
          </a:p>
        </p:txBody>
      </p:sp>
      <p:sp>
        <p:nvSpPr>
          <p:cNvPr id="25" name="矩形 24">
            <a:extLst>
              <a:ext uri="{FF2B5EF4-FFF2-40B4-BE49-F238E27FC236}">
                <a16:creationId xmlns:a16="http://schemas.microsoft.com/office/drawing/2014/main" id="{188612A3-DEFB-4A30-8B77-CFCBBFCC335C}"/>
              </a:ext>
            </a:extLst>
          </p:cNvPr>
          <p:cNvSpPr/>
          <p:nvPr/>
        </p:nvSpPr>
        <p:spPr>
          <a:xfrm>
            <a:off x="7075055" y="1987916"/>
            <a:ext cx="258618" cy="2893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2</a:t>
            </a:r>
            <a:endParaRPr lang="zh-CN" altLang="en-US" dirty="0">
              <a:solidFill>
                <a:schemeClr val="tx1">
                  <a:lumMod val="50000"/>
                </a:schemeClr>
              </a:solidFill>
            </a:endParaRPr>
          </a:p>
        </p:txBody>
      </p:sp>
      <p:sp>
        <p:nvSpPr>
          <p:cNvPr id="26" name="矩形 25">
            <a:extLst>
              <a:ext uri="{FF2B5EF4-FFF2-40B4-BE49-F238E27FC236}">
                <a16:creationId xmlns:a16="http://schemas.microsoft.com/office/drawing/2014/main" id="{DCBDC4F0-A977-4AF4-A3CF-361E74A8C9CA}"/>
              </a:ext>
            </a:extLst>
          </p:cNvPr>
          <p:cNvSpPr/>
          <p:nvPr/>
        </p:nvSpPr>
        <p:spPr>
          <a:xfrm>
            <a:off x="7333673" y="1987916"/>
            <a:ext cx="258618" cy="2893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3</a:t>
            </a:r>
            <a:endParaRPr lang="zh-CN" altLang="en-US" dirty="0">
              <a:solidFill>
                <a:schemeClr val="tx1">
                  <a:lumMod val="50000"/>
                </a:schemeClr>
              </a:solidFill>
            </a:endParaRPr>
          </a:p>
        </p:txBody>
      </p:sp>
      <p:sp>
        <p:nvSpPr>
          <p:cNvPr id="27" name="矩形 26">
            <a:extLst>
              <a:ext uri="{FF2B5EF4-FFF2-40B4-BE49-F238E27FC236}">
                <a16:creationId xmlns:a16="http://schemas.microsoft.com/office/drawing/2014/main" id="{608A0B37-1989-42B1-AB64-3A36BE97FED0}"/>
              </a:ext>
            </a:extLst>
          </p:cNvPr>
          <p:cNvSpPr/>
          <p:nvPr/>
        </p:nvSpPr>
        <p:spPr>
          <a:xfrm>
            <a:off x="7592291" y="1987916"/>
            <a:ext cx="258618" cy="2893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4</a:t>
            </a:r>
            <a:endParaRPr lang="zh-CN" altLang="en-US" dirty="0">
              <a:solidFill>
                <a:schemeClr val="tx1">
                  <a:lumMod val="50000"/>
                </a:schemeClr>
              </a:solidFill>
            </a:endParaRPr>
          </a:p>
        </p:txBody>
      </p:sp>
      <p:sp>
        <p:nvSpPr>
          <p:cNvPr id="28" name="矩形 27">
            <a:extLst>
              <a:ext uri="{FF2B5EF4-FFF2-40B4-BE49-F238E27FC236}">
                <a16:creationId xmlns:a16="http://schemas.microsoft.com/office/drawing/2014/main" id="{C94B5198-FAF8-48A6-BD78-82A8DFF73556}"/>
              </a:ext>
            </a:extLst>
          </p:cNvPr>
          <p:cNvSpPr/>
          <p:nvPr/>
        </p:nvSpPr>
        <p:spPr>
          <a:xfrm>
            <a:off x="7850909" y="1987916"/>
            <a:ext cx="258618" cy="289344"/>
          </a:xfrm>
          <a:prstGeom prst="rect">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1</a:t>
            </a:r>
            <a:endParaRPr lang="zh-CN" altLang="en-US" dirty="0">
              <a:solidFill>
                <a:schemeClr val="tx1">
                  <a:lumMod val="50000"/>
                </a:schemeClr>
              </a:solidFill>
            </a:endParaRPr>
          </a:p>
        </p:txBody>
      </p:sp>
      <p:sp>
        <p:nvSpPr>
          <p:cNvPr id="29" name="矩形 28">
            <a:extLst>
              <a:ext uri="{FF2B5EF4-FFF2-40B4-BE49-F238E27FC236}">
                <a16:creationId xmlns:a16="http://schemas.microsoft.com/office/drawing/2014/main" id="{3ECBDF8D-EBF6-414E-B57D-1DF0512A8161}"/>
              </a:ext>
            </a:extLst>
          </p:cNvPr>
          <p:cNvSpPr/>
          <p:nvPr/>
        </p:nvSpPr>
        <p:spPr>
          <a:xfrm>
            <a:off x="8109527" y="1987916"/>
            <a:ext cx="258618" cy="289344"/>
          </a:xfrm>
          <a:prstGeom prst="rect">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2</a:t>
            </a:r>
            <a:endParaRPr lang="zh-CN" altLang="en-US" dirty="0">
              <a:solidFill>
                <a:schemeClr val="tx1">
                  <a:lumMod val="50000"/>
                </a:schemeClr>
              </a:solidFill>
            </a:endParaRPr>
          </a:p>
        </p:txBody>
      </p:sp>
      <p:sp>
        <p:nvSpPr>
          <p:cNvPr id="30" name="矩形 29">
            <a:extLst>
              <a:ext uri="{FF2B5EF4-FFF2-40B4-BE49-F238E27FC236}">
                <a16:creationId xmlns:a16="http://schemas.microsoft.com/office/drawing/2014/main" id="{399B0820-7153-42DA-B16B-737818B489CC}"/>
              </a:ext>
            </a:extLst>
          </p:cNvPr>
          <p:cNvSpPr/>
          <p:nvPr/>
        </p:nvSpPr>
        <p:spPr>
          <a:xfrm>
            <a:off x="8368145" y="1987916"/>
            <a:ext cx="258618" cy="289344"/>
          </a:xfrm>
          <a:prstGeom prst="rect">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3</a:t>
            </a:r>
            <a:endParaRPr lang="zh-CN" altLang="en-US" dirty="0">
              <a:solidFill>
                <a:schemeClr val="tx1">
                  <a:lumMod val="50000"/>
                </a:schemeClr>
              </a:solidFill>
            </a:endParaRPr>
          </a:p>
        </p:txBody>
      </p:sp>
      <p:sp>
        <p:nvSpPr>
          <p:cNvPr id="31" name="矩形 30">
            <a:extLst>
              <a:ext uri="{FF2B5EF4-FFF2-40B4-BE49-F238E27FC236}">
                <a16:creationId xmlns:a16="http://schemas.microsoft.com/office/drawing/2014/main" id="{F6BC21D7-B14C-4A69-B5CB-BE6E075D7472}"/>
              </a:ext>
            </a:extLst>
          </p:cNvPr>
          <p:cNvSpPr/>
          <p:nvPr/>
        </p:nvSpPr>
        <p:spPr>
          <a:xfrm>
            <a:off x="8626763" y="1987916"/>
            <a:ext cx="258618" cy="289344"/>
          </a:xfrm>
          <a:prstGeom prst="rect">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4</a:t>
            </a:r>
            <a:endParaRPr lang="zh-CN" altLang="en-US" dirty="0">
              <a:solidFill>
                <a:schemeClr val="tx1">
                  <a:lumMod val="50000"/>
                </a:schemeClr>
              </a:solidFill>
            </a:endParaRPr>
          </a:p>
        </p:txBody>
      </p:sp>
      <p:sp>
        <p:nvSpPr>
          <p:cNvPr id="32" name="矩形 31">
            <a:extLst>
              <a:ext uri="{FF2B5EF4-FFF2-40B4-BE49-F238E27FC236}">
                <a16:creationId xmlns:a16="http://schemas.microsoft.com/office/drawing/2014/main" id="{BEAEB6D5-1E6C-455C-AEB2-E550F50DC622}"/>
              </a:ext>
            </a:extLst>
          </p:cNvPr>
          <p:cNvSpPr/>
          <p:nvPr/>
        </p:nvSpPr>
        <p:spPr>
          <a:xfrm>
            <a:off x="8885381" y="1987916"/>
            <a:ext cx="258618" cy="289344"/>
          </a:xfrm>
          <a:prstGeom prst="rect">
            <a:avLst/>
          </a:prstGeom>
          <a:solidFill>
            <a:schemeClr val="accent5">
              <a:lumMod val="5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1</a:t>
            </a:r>
            <a:endParaRPr lang="zh-CN" altLang="en-US" dirty="0">
              <a:solidFill>
                <a:schemeClr val="bg1"/>
              </a:solidFill>
            </a:endParaRPr>
          </a:p>
        </p:txBody>
      </p:sp>
      <p:sp>
        <p:nvSpPr>
          <p:cNvPr id="33" name="矩形 32">
            <a:extLst>
              <a:ext uri="{FF2B5EF4-FFF2-40B4-BE49-F238E27FC236}">
                <a16:creationId xmlns:a16="http://schemas.microsoft.com/office/drawing/2014/main" id="{B3D6FFD2-694B-45E8-9F85-3CB5A93A8797}"/>
              </a:ext>
            </a:extLst>
          </p:cNvPr>
          <p:cNvSpPr/>
          <p:nvPr/>
        </p:nvSpPr>
        <p:spPr>
          <a:xfrm>
            <a:off x="9143999" y="1987916"/>
            <a:ext cx="258618" cy="289344"/>
          </a:xfrm>
          <a:prstGeom prst="rect">
            <a:avLst/>
          </a:prstGeom>
          <a:solidFill>
            <a:schemeClr val="accent5">
              <a:lumMod val="5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2</a:t>
            </a:r>
            <a:endParaRPr lang="zh-CN" altLang="en-US" dirty="0">
              <a:solidFill>
                <a:schemeClr val="bg1"/>
              </a:solidFill>
            </a:endParaRPr>
          </a:p>
        </p:txBody>
      </p:sp>
      <p:sp>
        <p:nvSpPr>
          <p:cNvPr id="34" name="矩形 33">
            <a:extLst>
              <a:ext uri="{FF2B5EF4-FFF2-40B4-BE49-F238E27FC236}">
                <a16:creationId xmlns:a16="http://schemas.microsoft.com/office/drawing/2014/main" id="{F6687E00-2A2D-452E-B6A7-6C0929F8A4A9}"/>
              </a:ext>
            </a:extLst>
          </p:cNvPr>
          <p:cNvSpPr/>
          <p:nvPr/>
        </p:nvSpPr>
        <p:spPr>
          <a:xfrm>
            <a:off x="9402617" y="1987916"/>
            <a:ext cx="258618" cy="289344"/>
          </a:xfrm>
          <a:prstGeom prst="rect">
            <a:avLst/>
          </a:prstGeom>
          <a:solidFill>
            <a:schemeClr val="accent5">
              <a:lumMod val="5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3</a:t>
            </a:r>
            <a:endParaRPr lang="zh-CN" altLang="en-US" dirty="0">
              <a:solidFill>
                <a:schemeClr val="bg1"/>
              </a:solidFill>
            </a:endParaRPr>
          </a:p>
        </p:txBody>
      </p:sp>
      <p:sp>
        <p:nvSpPr>
          <p:cNvPr id="35" name="矩形 34">
            <a:extLst>
              <a:ext uri="{FF2B5EF4-FFF2-40B4-BE49-F238E27FC236}">
                <a16:creationId xmlns:a16="http://schemas.microsoft.com/office/drawing/2014/main" id="{4531F85D-8DF7-406E-9BAB-26B0C5943321}"/>
              </a:ext>
            </a:extLst>
          </p:cNvPr>
          <p:cNvSpPr/>
          <p:nvPr/>
        </p:nvSpPr>
        <p:spPr>
          <a:xfrm>
            <a:off x="9661235" y="1987916"/>
            <a:ext cx="258618" cy="289344"/>
          </a:xfrm>
          <a:prstGeom prst="rect">
            <a:avLst/>
          </a:prstGeom>
          <a:solidFill>
            <a:schemeClr val="accent5">
              <a:lumMod val="5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4</a:t>
            </a:r>
            <a:endParaRPr lang="zh-CN" altLang="en-US" dirty="0">
              <a:solidFill>
                <a:schemeClr val="bg1"/>
              </a:solidFill>
            </a:endParaRPr>
          </a:p>
        </p:txBody>
      </p:sp>
      <p:sp>
        <p:nvSpPr>
          <p:cNvPr id="36" name="矩形 35">
            <a:extLst>
              <a:ext uri="{FF2B5EF4-FFF2-40B4-BE49-F238E27FC236}">
                <a16:creationId xmlns:a16="http://schemas.microsoft.com/office/drawing/2014/main" id="{F29BDE3D-0E2A-4C65-8FB7-BC68AB6CF783}"/>
              </a:ext>
            </a:extLst>
          </p:cNvPr>
          <p:cNvSpPr/>
          <p:nvPr/>
        </p:nvSpPr>
        <p:spPr>
          <a:xfrm>
            <a:off x="9919853" y="1987916"/>
            <a:ext cx="258618" cy="289344"/>
          </a:xfrm>
          <a:prstGeom prst="rect">
            <a:avLst/>
          </a:prstGeom>
          <a:solidFill>
            <a:schemeClr val="bg2">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1</a:t>
            </a:r>
            <a:endParaRPr lang="zh-CN" altLang="en-US" dirty="0">
              <a:solidFill>
                <a:schemeClr val="bg1"/>
              </a:solidFill>
            </a:endParaRPr>
          </a:p>
        </p:txBody>
      </p:sp>
      <p:sp>
        <p:nvSpPr>
          <p:cNvPr id="37" name="矩形 36">
            <a:extLst>
              <a:ext uri="{FF2B5EF4-FFF2-40B4-BE49-F238E27FC236}">
                <a16:creationId xmlns:a16="http://schemas.microsoft.com/office/drawing/2014/main" id="{13127930-8C4C-4D97-95C9-57EC422F9891}"/>
              </a:ext>
            </a:extLst>
          </p:cNvPr>
          <p:cNvSpPr/>
          <p:nvPr/>
        </p:nvSpPr>
        <p:spPr>
          <a:xfrm>
            <a:off x="10178471" y="1987916"/>
            <a:ext cx="258618" cy="289344"/>
          </a:xfrm>
          <a:prstGeom prst="rect">
            <a:avLst/>
          </a:prstGeom>
          <a:solidFill>
            <a:schemeClr val="bg2">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2</a:t>
            </a:r>
            <a:endParaRPr lang="zh-CN" altLang="en-US" dirty="0">
              <a:solidFill>
                <a:schemeClr val="bg1"/>
              </a:solidFill>
            </a:endParaRPr>
          </a:p>
        </p:txBody>
      </p:sp>
      <p:sp>
        <p:nvSpPr>
          <p:cNvPr id="38" name="矩形 37">
            <a:extLst>
              <a:ext uri="{FF2B5EF4-FFF2-40B4-BE49-F238E27FC236}">
                <a16:creationId xmlns:a16="http://schemas.microsoft.com/office/drawing/2014/main" id="{3B635DBD-05BB-4AE9-9FCC-81F140A78105}"/>
              </a:ext>
            </a:extLst>
          </p:cNvPr>
          <p:cNvSpPr/>
          <p:nvPr/>
        </p:nvSpPr>
        <p:spPr>
          <a:xfrm>
            <a:off x="10437089" y="1987916"/>
            <a:ext cx="258618" cy="289344"/>
          </a:xfrm>
          <a:prstGeom prst="rect">
            <a:avLst/>
          </a:prstGeom>
          <a:solidFill>
            <a:schemeClr val="bg2">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3</a:t>
            </a:r>
            <a:endParaRPr lang="zh-CN" altLang="en-US" dirty="0">
              <a:solidFill>
                <a:schemeClr val="bg1"/>
              </a:solidFill>
            </a:endParaRPr>
          </a:p>
        </p:txBody>
      </p:sp>
      <p:sp>
        <p:nvSpPr>
          <p:cNvPr id="39" name="矩形 38">
            <a:extLst>
              <a:ext uri="{FF2B5EF4-FFF2-40B4-BE49-F238E27FC236}">
                <a16:creationId xmlns:a16="http://schemas.microsoft.com/office/drawing/2014/main" id="{CD2E1EBC-93C4-4535-ADE7-8FB0449538F9}"/>
              </a:ext>
            </a:extLst>
          </p:cNvPr>
          <p:cNvSpPr/>
          <p:nvPr/>
        </p:nvSpPr>
        <p:spPr>
          <a:xfrm>
            <a:off x="10695707" y="1987916"/>
            <a:ext cx="258618" cy="289344"/>
          </a:xfrm>
          <a:prstGeom prst="rect">
            <a:avLst/>
          </a:prstGeom>
          <a:solidFill>
            <a:schemeClr val="bg2">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4</a:t>
            </a:r>
            <a:endParaRPr lang="zh-CN" altLang="en-US" dirty="0">
              <a:solidFill>
                <a:schemeClr val="bg1"/>
              </a:solidFill>
            </a:endParaRPr>
          </a:p>
        </p:txBody>
      </p:sp>
      <p:sp>
        <p:nvSpPr>
          <p:cNvPr id="40" name="矩形 39">
            <a:extLst>
              <a:ext uri="{FF2B5EF4-FFF2-40B4-BE49-F238E27FC236}">
                <a16:creationId xmlns:a16="http://schemas.microsoft.com/office/drawing/2014/main" id="{6135B147-7E5B-46B9-B4FE-31B3BCFD9E78}"/>
              </a:ext>
            </a:extLst>
          </p:cNvPr>
          <p:cNvSpPr/>
          <p:nvPr/>
        </p:nvSpPr>
        <p:spPr>
          <a:xfrm>
            <a:off x="6816437" y="2777338"/>
            <a:ext cx="258618" cy="28934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lumMod val="50000"/>
                  </a:schemeClr>
                </a:solidFill>
              </a:rPr>
              <a:t>1</a:t>
            </a:r>
            <a:endParaRPr lang="zh-CN" altLang="en-US" dirty="0">
              <a:solidFill>
                <a:schemeClr val="tx1">
                  <a:lumMod val="50000"/>
                </a:schemeClr>
              </a:solidFill>
            </a:endParaRPr>
          </a:p>
        </p:txBody>
      </p:sp>
      <p:sp>
        <p:nvSpPr>
          <p:cNvPr id="41" name="矩形 40">
            <a:extLst>
              <a:ext uri="{FF2B5EF4-FFF2-40B4-BE49-F238E27FC236}">
                <a16:creationId xmlns:a16="http://schemas.microsoft.com/office/drawing/2014/main" id="{09EEEF5C-BBC2-40BD-B753-4AA852C4300A}"/>
              </a:ext>
            </a:extLst>
          </p:cNvPr>
          <p:cNvSpPr/>
          <p:nvPr/>
        </p:nvSpPr>
        <p:spPr>
          <a:xfrm>
            <a:off x="7075055" y="2777338"/>
            <a:ext cx="258618" cy="28934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lumMod val="50000"/>
                  </a:schemeClr>
                </a:solidFill>
              </a:rPr>
              <a:t>2</a:t>
            </a:r>
            <a:endParaRPr lang="zh-CN" altLang="en-US" dirty="0">
              <a:solidFill>
                <a:schemeClr val="tx1">
                  <a:lumMod val="50000"/>
                </a:schemeClr>
              </a:solidFill>
            </a:endParaRPr>
          </a:p>
        </p:txBody>
      </p:sp>
      <p:sp>
        <p:nvSpPr>
          <p:cNvPr id="42" name="矩形 41">
            <a:extLst>
              <a:ext uri="{FF2B5EF4-FFF2-40B4-BE49-F238E27FC236}">
                <a16:creationId xmlns:a16="http://schemas.microsoft.com/office/drawing/2014/main" id="{5A1C1B5E-4EC3-4CB4-8384-B73E1CD6B647}"/>
              </a:ext>
            </a:extLst>
          </p:cNvPr>
          <p:cNvSpPr/>
          <p:nvPr/>
        </p:nvSpPr>
        <p:spPr>
          <a:xfrm>
            <a:off x="7333673" y="2777338"/>
            <a:ext cx="258618" cy="28934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lumMod val="50000"/>
                  </a:schemeClr>
                </a:solidFill>
              </a:rPr>
              <a:t>3</a:t>
            </a:r>
            <a:endParaRPr lang="zh-CN" altLang="en-US" dirty="0">
              <a:solidFill>
                <a:schemeClr val="tx1">
                  <a:lumMod val="50000"/>
                </a:schemeClr>
              </a:solidFill>
            </a:endParaRPr>
          </a:p>
        </p:txBody>
      </p:sp>
      <p:sp>
        <p:nvSpPr>
          <p:cNvPr id="43" name="矩形 42">
            <a:extLst>
              <a:ext uri="{FF2B5EF4-FFF2-40B4-BE49-F238E27FC236}">
                <a16:creationId xmlns:a16="http://schemas.microsoft.com/office/drawing/2014/main" id="{7083CB33-F8A5-41E4-8162-0667575662FC}"/>
              </a:ext>
            </a:extLst>
          </p:cNvPr>
          <p:cNvSpPr/>
          <p:nvPr/>
        </p:nvSpPr>
        <p:spPr>
          <a:xfrm>
            <a:off x="7592291" y="2777338"/>
            <a:ext cx="258618" cy="28934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lumMod val="50000"/>
                  </a:schemeClr>
                </a:solidFill>
              </a:rPr>
              <a:t>4</a:t>
            </a:r>
            <a:endParaRPr lang="zh-CN" altLang="en-US" dirty="0">
              <a:solidFill>
                <a:schemeClr val="tx1">
                  <a:lumMod val="50000"/>
                </a:schemeClr>
              </a:solidFill>
            </a:endParaRPr>
          </a:p>
        </p:txBody>
      </p:sp>
      <p:sp>
        <p:nvSpPr>
          <p:cNvPr id="44" name="矩形 43">
            <a:extLst>
              <a:ext uri="{FF2B5EF4-FFF2-40B4-BE49-F238E27FC236}">
                <a16:creationId xmlns:a16="http://schemas.microsoft.com/office/drawing/2014/main" id="{9E72166F-24AF-4669-A28A-B882DE532A5F}"/>
              </a:ext>
            </a:extLst>
          </p:cNvPr>
          <p:cNvSpPr/>
          <p:nvPr/>
        </p:nvSpPr>
        <p:spPr>
          <a:xfrm>
            <a:off x="7850909" y="2777338"/>
            <a:ext cx="258618" cy="289344"/>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lumMod val="50000"/>
                  </a:schemeClr>
                </a:solidFill>
              </a:rPr>
              <a:t>1</a:t>
            </a:r>
            <a:endParaRPr lang="zh-CN" altLang="en-US" dirty="0">
              <a:solidFill>
                <a:schemeClr val="tx1">
                  <a:lumMod val="50000"/>
                </a:schemeClr>
              </a:solidFill>
            </a:endParaRPr>
          </a:p>
        </p:txBody>
      </p:sp>
      <p:sp>
        <p:nvSpPr>
          <p:cNvPr id="45" name="矩形 44">
            <a:extLst>
              <a:ext uri="{FF2B5EF4-FFF2-40B4-BE49-F238E27FC236}">
                <a16:creationId xmlns:a16="http://schemas.microsoft.com/office/drawing/2014/main" id="{B245F81F-DD82-47C9-A560-D59D0FC83957}"/>
              </a:ext>
            </a:extLst>
          </p:cNvPr>
          <p:cNvSpPr/>
          <p:nvPr/>
        </p:nvSpPr>
        <p:spPr>
          <a:xfrm>
            <a:off x="8109527" y="2777338"/>
            <a:ext cx="258618" cy="289344"/>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lumMod val="50000"/>
                  </a:schemeClr>
                </a:solidFill>
              </a:rPr>
              <a:t>2</a:t>
            </a:r>
            <a:endParaRPr lang="zh-CN" altLang="en-US" dirty="0">
              <a:solidFill>
                <a:schemeClr val="tx1">
                  <a:lumMod val="50000"/>
                </a:schemeClr>
              </a:solidFill>
            </a:endParaRPr>
          </a:p>
        </p:txBody>
      </p:sp>
      <p:sp>
        <p:nvSpPr>
          <p:cNvPr id="46" name="矩形 45">
            <a:extLst>
              <a:ext uri="{FF2B5EF4-FFF2-40B4-BE49-F238E27FC236}">
                <a16:creationId xmlns:a16="http://schemas.microsoft.com/office/drawing/2014/main" id="{92865BF0-63D5-43FF-A506-2E727B68E122}"/>
              </a:ext>
            </a:extLst>
          </p:cNvPr>
          <p:cNvSpPr/>
          <p:nvPr/>
        </p:nvSpPr>
        <p:spPr>
          <a:xfrm>
            <a:off x="8368145" y="2777338"/>
            <a:ext cx="258618" cy="289344"/>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lumMod val="50000"/>
                  </a:schemeClr>
                </a:solidFill>
              </a:rPr>
              <a:t>3</a:t>
            </a:r>
            <a:endParaRPr lang="zh-CN" altLang="en-US" dirty="0">
              <a:solidFill>
                <a:schemeClr val="tx1">
                  <a:lumMod val="50000"/>
                </a:schemeClr>
              </a:solidFill>
            </a:endParaRPr>
          </a:p>
        </p:txBody>
      </p:sp>
      <p:sp>
        <p:nvSpPr>
          <p:cNvPr id="47" name="矩形 46">
            <a:extLst>
              <a:ext uri="{FF2B5EF4-FFF2-40B4-BE49-F238E27FC236}">
                <a16:creationId xmlns:a16="http://schemas.microsoft.com/office/drawing/2014/main" id="{B3C25F23-052B-4CB7-BA36-C056822C2CC8}"/>
              </a:ext>
            </a:extLst>
          </p:cNvPr>
          <p:cNvSpPr/>
          <p:nvPr/>
        </p:nvSpPr>
        <p:spPr>
          <a:xfrm>
            <a:off x="8626763" y="2777338"/>
            <a:ext cx="258618" cy="289344"/>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lumMod val="50000"/>
                  </a:schemeClr>
                </a:solidFill>
              </a:rPr>
              <a:t>4</a:t>
            </a:r>
            <a:endParaRPr lang="zh-CN" altLang="en-US" dirty="0">
              <a:solidFill>
                <a:schemeClr val="tx1">
                  <a:lumMod val="50000"/>
                </a:schemeClr>
              </a:solidFill>
            </a:endParaRPr>
          </a:p>
        </p:txBody>
      </p:sp>
      <p:sp>
        <p:nvSpPr>
          <p:cNvPr id="48" name="矩形 47">
            <a:extLst>
              <a:ext uri="{FF2B5EF4-FFF2-40B4-BE49-F238E27FC236}">
                <a16:creationId xmlns:a16="http://schemas.microsoft.com/office/drawing/2014/main" id="{A263026A-3765-40E6-8F95-3FAFEF6EBC41}"/>
              </a:ext>
            </a:extLst>
          </p:cNvPr>
          <p:cNvSpPr/>
          <p:nvPr/>
        </p:nvSpPr>
        <p:spPr>
          <a:xfrm>
            <a:off x="8885381" y="2777338"/>
            <a:ext cx="258618" cy="289344"/>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1</a:t>
            </a:r>
            <a:endParaRPr lang="zh-CN" altLang="en-US" dirty="0">
              <a:solidFill>
                <a:schemeClr val="bg1"/>
              </a:solidFill>
            </a:endParaRPr>
          </a:p>
        </p:txBody>
      </p:sp>
      <p:sp>
        <p:nvSpPr>
          <p:cNvPr id="49" name="矩形 48">
            <a:extLst>
              <a:ext uri="{FF2B5EF4-FFF2-40B4-BE49-F238E27FC236}">
                <a16:creationId xmlns:a16="http://schemas.microsoft.com/office/drawing/2014/main" id="{18CC71DF-1281-4AB2-9FE9-AEBEB6CE288D}"/>
              </a:ext>
            </a:extLst>
          </p:cNvPr>
          <p:cNvSpPr/>
          <p:nvPr/>
        </p:nvSpPr>
        <p:spPr>
          <a:xfrm>
            <a:off x="9143999" y="2777338"/>
            <a:ext cx="258618" cy="289344"/>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2</a:t>
            </a:r>
            <a:endParaRPr lang="zh-CN" altLang="en-US" dirty="0">
              <a:solidFill>
                <a:schemeClr val="bg1"/>
              </a:solidFill>
            </a:endParaRPr>
          </a:p>
        </p:txBody>
      </p:sp>
      <p:sp>
        <p:nvSpPr>
          <p:cNvPr id="50" name="矩形 49">
            <a:extLst>
              <a:ext uri="{FF2B5EF4-FFF2-40B4-BE49-F238E27FC236}">
                <a16:creationId xmlns:a16="http://schemas.microsoft.com/office/drawing/2014/main" id="{7D94476D-B18B-4839-B4EB-EBBB37049FA9}"/>
              </a:ext>
            </a:extLst>
          </p:cNvPr>
          <p:cNvSpPr/>
          <p:nvPr/>
        </p:nvSpPr>
        <p:spPr>
          <a:xfrm>
            <a:off x="9402617" y="2777338"/>
            <a:ext cx="258618" cy="289344"/>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3</a:t>
            </a:r>
            <a:endParaRPr lang="zh-CN" altLang="en-US" dirty="0">
              <a:solidFill>
                <a:schemeClr val="bg1"/>
              </a:solidFill>
            </a:endParaRPr>
          </a:p>
        </p:txBody>
      </p:sp>
      <p:sp>
        <p:nvSpPr>
          <p:cNvPr id="51" name="矩形 50">
            <a:extLst>
              <a:ext uri="{FF2B5EF4-FFF2-40B4-BE49-F238E27FC236}">
                <a16:creationId xmlns:a16="http://schemas.microsoft.com/office/drawing/2014/main" id="{6163A4BB-F5F4-4B4F-BA27-5D27CFC4F4BA}"/>
              </a:ext>
            </a:extLst>
          </p:cNvPr>
          <p:cNvSpPr/>
          <p:nvPr/>
        </p:nvSpPr>
        <p:spPr>
          <a:xfrm>
            <a:off x="9661235" y="2777338"/>
            <a:ext cx="258618" cy="289344"/>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4</a:t>
            </a:r>
            <a:endParaRPr lang="zh-CN" altLang="en-US" dirty="0">
              <a:solidFill>
                <a:schemeClr val="bg1"/>
              </a:solidFill>
            </a:endParaRPr>
          </a:p>
        </p:txBody>
      </p:sp>
      <p:sp>
        <p:nvSpPr>
          <p:cNvPr id="52" name="矩形 51">
            <a:extLst>
              <a:ext uri="{FF2B5EF4-FFF2-40B4-BE49-F238E27FC236}">
                <a16:creationId xmlns:a16="http://schemas.microsoft.com/office/drawing/2014/main" id="{AC4A2918-FD5A-423A-A80B-B308A89C78F3}"/>
              </a:ext>
            </a:extLst>
          </p:cNvPr>
          <p:cNvSpPr/>
          <p:nvPr/>
        </p:nvSpPr>
        <p:spPr>
          <a:xfrm>
            <a:off x="9919853" y="2777338"/>
            <a:ext cx="258618" cy="289344"/>
          </a:xfrm>
          <a:prstGeom prst="rect">
            <a:avLst/>
          </a:prstGeom>
          <a:solidFill>
            <a:schemeClr val="tx1">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1</a:t>
            </a:r>
            <a:endParaRPr lang="zh-CN" altLang="en-US" dirty="0">
              <a:solidFill>
                <a:schemeClr val="bg1"/>
              </a:solidFill>
            </a:endParaRPr>
          </a:p>
        </p:txBody>
      </p:sp>
      <p:sp>
        <p:nvSpPr>
          <p:cNvPr id="53" name="矩形 52">
            <a:extLst>
              <a:ext uri="{FF2B5EF4-FFF2-40B4-BE49-F238E27FC236}">
                <a16:creationId xmlns:a16="http://schemas.microsoft.com/office/drawing/2014/main" id="{ACC35064-F0E6-4637-B8DE-F42ED851DE82}"/>
              </a:ext>
            </a:extLst>
          </p:cNvPr>
          <p:cNvSpPr/>
          <p:nvPr/>
        </p:nvSpPr>
        <p:spPr>
          <a:xfrm>
            <a:off x="10178471" y="2777338"/>
            <a:ext cx="258618" cy="289344"/>
          </a:xfrm>
          <a:prstGeom prst="rect">
            <a:avLst/>
          </a:prstGeom>
          <a:solidFill>
            <a:schemeClr val="tx1">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2</a:t>
            </a:r>
            <a:endParaRPr lang="zh-CN" altLang="en-US" dirty="0">
              <a:solidFill>
                <a:schemeClr val="bg1"/>
              </a:solidFill>
            </a:endParaRPr>
          </a:p>
        </p:txBody>
      </p:sp>
      <p:sp>
        <p:nvSpPr>
          <p:cNvPr id="54" name="矩形 53">
            <a:extLst>
              <a:ext uri="{FF2B5EF4-FFF2-40B4-BE49-F238E27FC236}">
                <a16:creationId xmlns:a16="http://schemas.microsoft.com/office/drawing/2014/main" id="{6A396BC9-CE4D-47F0-8BD2-CF521248D2E1}"/>
              </a:ext>
            </a:extLst>
          </p:cNvPr>
          <p:cNvSpPr/>
          <p:nvPr/>
        </p:nvSpPr>
        <p:spPr>
          <a:xfrm>
            <a:off x="10437089" y="2777338"/>
            <a:ext cx="258618" cy="289344"/>
          </a:xfrm>
          <a:prstGeom prst="rect">
            <a:avLst/>
          </a:prstGeom>
          <a:solidFill>
            <a:schemeClr val="tx1">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3</a:t>
            </a:r>
            <a:endParaRPr lang="zh-CN" altLang="en-US" dirty="0">
              <a:solidFill>
                <a:schemeClr val="bg1"/>
              </a:solidFill>
            </a:endParaRPr>
          </a:p>
        </p:txBody>
      </p:sp>
      <p:sp>
        <p:nvSpPr>
          <p:cNvPr id="55" name="矩形 54">
            <a:extLst>
              <a:ext uri="{FF2B5EF4-FFF2-40B4-BE49-F238E27FC236}">
                <a16:creationId xmlns:a16="http://schemas.microsoft.com/office/drawing/2014/main" id="{F047A780-A707-497F-944B-83551DAC4CBA}"/>
              </a:ext>
            </a:extLst>
          </p:cNvPr>
          <p:cNvSpPr/>
          <p:nvPr/>
        </p:nvSpPr>
        <p:spPr>
          <a:xfrm>
            <a:off x="10695707" y="2777338"/>
            <a:ext cx="258618" cy="289344"/>
          </a:xfrm>
          <a:prstGeom prst="rect">
            <a:avLst/>
          </a:prstGeom>
          <a:solidFill>
            <a:schemeClr val="tx1">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4</a:t>
            </a:r>
            <a:endParaRPr lang="zh-CN" altLang="en-US" dirty="0">
              <a:solidFill>
                <a:schemeClr val="bg1"/>
              </a:solidFill>
            </a:endParaRPr>
          </a:p>
        </p:txBody>
      </p:sp>
      <p:sp>
        <p:nvSpPr>
          <p:cNvPr id="56" name="矩形 55">
            <a:extLst>
              <a:ext uri="{FF2B5EF4-FFF2-40B4-BE49-F238E27FC236}">
                <a16:creationId xmlns:a16="http://schemas.microsoft.com/office/drawing/2014/main" id="{54ADC78F-6B3B-48F3-9970-5DF8FE3DDC9E}"/>
              </a:ext>
            </a:extLst>
          </p:cNvPr>
          <p:cNvSpPr/>
          <p:nvPr/>
        </p:nvSpPr>
        <p:spPr>
          <a:xfrm>
            <a:off x="6816437" y="2382627"/>
            <a:ext cx="258618" cy="289344"/>
          </a:xfrm>
          <a:prstGeom prst="rect">
            <a:avLst/>
          </a:prstGeom>
          <a:solidFill>
            <a:srgbClr val="FFCCCC"/>
          </a:solidFill>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solidFill>
                  <a:schemeClr val="tx1">
                    <a:lumMod val="50000"/>
                  </a:schemeClr>
                </a:solidFill>
              </a:rPr>
              <a:t>1</a:t>
            </a:r>
            <a:endParaRPr lang="zh-CN" altLang="en-US" dirty="0">
              <a:solidFill>
                <a:schemeClr val="tx1">
                  <a:lumMod val="50000"/>
                </a:schemeClr>
              </a:solidFill>
            </a:endParaRPr>
          </a:p>
        </p:txBody>
      </p:sp>
      <p:sp>
        <p:nvSpPr>
          <p:cNvPr id="57" name="矩形 56">
            <a:extLst>
              <a:ext uri="{FF2B5EF4-FFF2-40B4-BE49-F238E27FC236}">
                <a16:creationId xmlns:a16="http://schemas.microsoft.com/office/drawing/2014/main" id="{C8C0447A-B0B0-4472-8545-ED2CACF8AEB2}"/>
              </a:ext>
            </a:extLst>
          </p:cNvPr>
          <p:cNvSpPr/>
          <p:nvPr/>
        </p:nvSpPr>
        <p:spPr>
          <a:xfrm>
            <a:off x="7075055" y="2382627"/>
            <a:ext cx="258618" cy="289344"/>
          </a:xfrm>
          <a:prstGeom prst="rect">
            <a:avLst/>
          </a:prstGeom>
          <a:solidFill>
            <a:srgbClr val="FFCCCC"/>
          </a:solidFill>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solidFill>
                  <a:schemeClr val="tx1">
                    <a:lumMod val="50000"/>
                  </a:schemeClr>
                </a:solidFill>
              </a:rPr>
              <a:t>2</a:t>
            </a:r>
            <a:endParaRPr lang="zh-CN" altLang="en-US" dirty="0">
              <a:solidFill>
                <a:schemeClr val="tx1">
                  <a:lumMod val="50000"/>
                </a:schemeClr>
              </a:solidFill>
            </a:endParaRPr>
          </a:p>
        </p:txBody>
      </p:sp>
      <p:sp>
        <p:nvSpPr>
          <p:cNvPr id="58" name="矩形 57">
            <a:extLst>
              <a:ext uri="{FF2B5EF4-FFF2-40B4-BE49-F238E27FC236}">
                <a16:creationId xmlns:a16="http://schemas.microsoft.com/office/drawing/2014/main" id="{6A004E6A-228B-4E68-A01A-F9CDB292E55A}"/>
              </a:ext>
            </a:extLst>
          </p:cNvPr>
          <p:cNvSpPr/>
          <p:nvPr/>
        </p:nvSpPr>
        <p:spPr>
          <a:xfrm>
            <a:off x="7333673" y="2382627"/>
            <a:ext cx="258618" cy="289344"/>
          </a:xfrm>
          <a:prstGeom prst="rect">
            <a:avLst/>
          </a:prstGeom>
          <a:solidFill>
            <a:srgbClr val="FFCCCC"/>
          </a:solidFill>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solidFill>
                  <a:schemeClr val="tx1">
                    <a:lumMod val="50000"/>
                  </a:schemeClr>
                </a:solidFill>
              </a:rPr>
              <a:t>3</a:t>
            </a:r>
            <a:endParaRPr lang="zh-CN" altLang="en-US" dirty="0">
              <a:solidFill>
                <a:schemeClr val="tx1">
                  <a:lumMod val="50000"/>
                </a:schemeClr>
              </a:solidFill>
            </a:endParaRPr>
          </a:p>
        </p:txBody>
      </p:sp>
      <p:sp>
        <p:nvSpPr>
          <p:cNvPr id="59" name="矩形 58">
            <a:extLst>
              <a:ext uri="{FF2B5EF4-FFF2-40B4-BE49-F238E27FC236}">
                <a16:creationId xmlns:a16="http://schemas.microsoft.com/office/drawing/2014/main" id="{A588D297-BD31-450D-BF3F-0352602EEB3E}"/>
              </a:ext>
            </a:extLst>
          </p:cNvPr>
          <p:cNvSpPr/>
          <p:nvPr/>
        </p:nvSpPr>
        <p:spPr>
          <a:xfrm>
            <a:off x="7592291" y="2382627"/>
            <a:ext cx="258618" cy="289344"/>
          </a:xfrm>
          <a:prstGeom prst="rect">
            <a:avLst/>
          </a:prstGeom>
          <a:solidFill>
            <a:srgbClr val="FFCCCC"/>
          </a:solidFill>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solidFill>
                  <a:schemeClr val="tx1">
                    <a:lumMod val="50000"/>
                  </a:schemeClr>
                </a:solidFill>
              </a:rPr>
              <a:t>4</a:t>
            </a:r>
            <a:endParaRPr lang="zh-CN" altLang="en-US" dirty="0">
              <a:solidFill>
                <a:schemeClr val="tx1">
                  <a:lumMod val="50000"/>
                </a:schemeClr>
              </a:solidFill>
            </a:endParaRPr>
          </a:p>
        </p:txBody>
      </p:sp>
      <p:sp>
        <p:nvSpPr>
          <p:cNvPr id="60" name="矩形 59">
            <a:extLst>
              <a:ext uri="{FF2B5EF4-FFF2-40B4-BE49-F238E27FC236}">
                <a16:creationId xmlns:a16="http://schemas.microsoft.com/office/drawing/2014/main" id="{EF1471A9-729B-45DF-86FA-BD5A9CA28EDB}"/>
              </a:ext>
            </a:extLst>
          </p:cNvPr>
          <p:cNvSpPr/>
          <p:nvPr/>
        </p:nvSpPr>
        <p:spPr>
          <a:xfrm>
            <a:off x="7850909" y="2382627"/>
            <a:ext cx="258618" cy="289344"/>
          </a:xfrm>
          <a:prstGeom prst="rect">
            <a:avLst/>
          </a:prstGeom>
          <a:solidFill>
            <a:srgbClr val="FF99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1</a:t>
            </a:r>
            <a:endParaRPr lang="zh-CN" altLang="en-US" dirty="0">
              <a:solidFill>
                <a:schemeClr val="tx1">
                  <a:lumMod val="50000"/>
                </a:schemeClr>
              </a:solidFill>
            </a:endParaRPr>
          </a:p>
        </p:txBody>
      </p:sp>
      <p:sp>
        <p:nvSpPr>
          <p:cNvPr id="61" name="矩形 60">
            <a:extLst>
              <a:ext uri="{FF2B5EF4-FFF2-40B4-BE49-F238E27FC236}">
                <a16:creationId xmlns:a16="http://schemas.microsoft.com/office/drawing/2014/main" id="{12D22D0C-C860-46F8-9B6E-E19BE9899496}"/>
              </a:ext>
            </a:extLst>
          </p:cNvPr>
          <p:cNvSpPr/>
          <p:nvPr/>
        </p:nvSpPr>
        <p:spPr>
          <a:xfrm>
            <a:off x="8109527" y="2382627"/>
            <a:ext cx="258618" cy="289344"/>
          </a:xfrm>
          <a:prstGeom prst="rect">
            <a:avLst/>
          </a:prstGeom>
          <a:solidFill>
            <a:srgbClr val="FF99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2</a:t>
            </a:r>
            <a:endParaRPr lang="zh-CN" altLang="en-US" dirty="0">
              <a:solidFill>
                <a:schemeClr val="tx1">
                  <a:lumMod val="50000"/>
                </a:schemeClr>
              </a:solidFill>
            </a:endParaRPr>
          </a:p>
        </p:txBody>
      </p:sp>
      <p:sp>
        <p:nvSpPr>
          <p:cNvPr id="62" name="矩形 61">
            <a:extLst>
              <a:ext uri="{FF2B5EF4-FFF2-40B4-BE49-F238E27FC236}">
                <a16:creationId xmlns:a16="http://schemas.microsoft.com/office/drawing/2014/main" id="{8A626345-AEE6-4310-8516-AA8F78F804DA}"/>
              </a:ext>
            </a:extLst>
          </p:cNvPr>
          <p:cNvSpPr/>
          <p:nvPr/>
        </p:nvSpPr>
        <p:spPr>
          <a:xfrm>
            <a:off x="8368145" y="2382627"/>
            <a:ext cx="258618" cy="289344"/>
          </a:xfrm>
          <a:prstGeom prst="rect">
            <a:avLst/>
          </a:prstGeom>
          <a:solidFill>
            <a:srgbClr val="FF99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3</a:t>
            </a:r>
            <a:endParaRPr lang="zh-CN" altLang="en-US" dirty="0">
              <a:solidFill>
                <a:schemeClr val="tx1">
                  <a:lumMod val="50000"/>
                </a:schemeClr>
              </a:solidFill>
            </a:endParaRPr>
          </a:p>
        </p:txBody>
      </p:sp>
      <p:sp>
        <p:nvSpPr>
          <p:cNvPr id="63" name="矩形 62">
            <a:extLst>
              <a:ext uri="{FF2B5EF4-FFF2-40B4-BE49-F238E27FC236}">
                <a16:creationId xmlns:a16="http://schemas.microsoft.com/office/drawing/2014/main" id="{9CC0D4FF-0BE5-420E-A7B1-4E0CF987E83B}"/>
              </a:ext>
            </a:extLst>
          </p:cNvPr>
          <p:cNvSpPr/>
          <p:nvPr/>
        </p:nvSpPr>
        <p:spPr>
          <a:xfrm>
            <a:off x="8626763" y="2382627"/>
            <a:ext cx="258618" cy="289344"/>
          </a:xfrm>
          <a:prstGeom prst="rect">
            <a:avLst/>
          </a:prstGeom>
          <a:solidFill>
            <a:srgbClr val="FF99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tx1">
                    <a:lumMod val="50000"/>
                  </a:schemeClr>
                </a:solidFill>
              </a:rPr>
              <a:t>4</a:t>
            </a:r>
            <a:endParaRPr lang="zh-CN" altLang="en-US" dirty="0">
              <a:solidFill>
                <a:schemeClr val="tx1">
                  <a:lumMod val="50000"/>
                </a:schemeClr>
              </a:solidFill>
            </a:endParaRPr>
          </a:p>
        </p:txBody>
      </p:sp>
      <p:sp>
        <p:nvSpPr>
          <p:cNvPr id="64" name="矩形 63">
            <a:extLst>
              <a:ext uri="{FF2B5EF4-FFF2-40B4-BE49-F238E27FC236}">
                <a16:creationId xmlns:a16="http://schemas.microsoft.com/office/drawing/2014/main" id="{80B265E9-4D2E-41CD-B19D-95F352B4C639}"/>
              </a:ext>
            </a:extLst>
          </p:cNvPr>
          <p:cNvSpPr/>
          <p:nvPr/>
        </p:nvSpPr>
        <p:spPr>
          <a:xfrm>
            <a:off x="8885381" y="2382627"/>
            <a:ext cx="258618" cy="289344"/>
          </a:xfrm>
          <a:prstGeom prst="rect">
            <a:avLst/>
          </a:prstGeom>
          <a:solidFill>
            <a:srgbClr val="FF66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1</a:t>
            </a:r>
            <a:endParaRPr lang="zh-CN" altLang="en-US" dirty="0">
              <a:solidFill>
                <a:schemeClr val="bg1"/>
              </a:solidFill>
            </a:endParaRPr>
          </a:p>
        </p:txBody>
      </p:sp>
      <p:sp>
        <p:nvSpPr>
          <p:cNvPr id="65" name="矩形 64">
            <a:extLst>
              <a:ext uri="{FF2B5EF4-FFF2-40B4-BE49-F238E27FC236}">
                <a16:creationId xmlns:a16="http://schemas.microsoft.com/office/drawing/2014/main" id="{DD6BDD85-772E-4423-A398-10FC2DDAE173}"/>
              </a:ext>
            </a:extLst>
          </p:cNvPr>
          <p:cNvSpPr/>
          <p:nvPr/>
        </p:nvSpPr>
        <p:spPr>
          <a:xfrm>
            <a:off x="9143999" y="2382627"/>
            <a:ext cx="258618" cy="289344"/>
          </a:xfrm>
          <a:prstGeom prst="rect">
            <a:avLst/>
          </a:prstGeom>
          <a:solidFill>
            <a:srgbClr val="FF66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2</a:t>
            </a:r>
            <a:endParaRPr lang="zh-CN" altLang="en-US" dirty="0">
              <a:solidFill>
                <a:schemeClr val="bg1"/>
              </a:solidFill>
            </a:endParaRPr>
          </a:p>
        </p:txBody>
      </p:sp>
      <p:sp>
        <p:nvSpPr>
          <p:cNvPr id="66" name="矩形 65">
            <a:extLst>
              <a:ext uri="{FF2B5EF4-FFF2-40B4-BE49-F238E27FC236}">
                <a16:creationId xmlns:a16="http://schemas.microsoft.com/office/drawing/2014/main" id="{531EBC3D-C917-4BE7-8A10-40FD2B95787F}"/>
              </a:ext>
            </a:extLst>
          </p:cNvPr>
          <p:cNvSpPr/>
          <p:nvPr/>
        </p:nvSpPr>
        <p:spPr>
          <a:xfrm>
            <a:off x="9402617" y="2382627"/>
            <a:ext cx="258618" cy="289344"/>
          </a:xfrm>
          <a:prstGeom prst="rect">
            <a:avLst/>
          </a:prstGeom>
          <a:solidFill>
            <a:srgbClr val="FF66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3</a:t>
            </a:r>
            <a:endParaRPr lang="zh-CN" altLang="en-US" dirty="0">
              <a:solidFill>
                <a:schemeClr val="bg1"/>
              </a:solidFill>
            </a:endParaRPr>
          </a:p>
        </p:txBody>
      </p:sp>
      <p:sp>
        <p:nvSpPr>
          <p:cNvPr id="67" name="矩形 66">
            <a:extLst>
              <a:ext uri="{FF2B5EF4-FFF2-40B4-BE49-F238E27FC236}">
                <a16:creationId xmlns:a16="http://schemas.microsoft.com/office/drawing/2014/main" id="{E9E8C378-9D4C-4ABE-BE42-5E445E1F34B5}"/>
              </a:ext>
            </a:extLst>
          </p:cNvPr>
          <p:cNvSpPr/>
          <p:nvPr/>
        </p:nvSpPr>
        <p:spPr>
          <a:xfrm>
            <a:off x="9661235" y="2382627"/>
            <a:ext cx="258618" cy="289344"/>
          </a:xfrm>
          <a:prstGeom prst="rect">
            <a:avLst/>
          </a:prstGeom>
          <a:solidFill>
            <a:srgbClr val="FF66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4</a:t>
            </a:r>
            <a:endParaRPr lang="zh-CN" altLang="en-US" dirty="0">
              <a:solidFill>
                <a:schemeClr val="bg1"/>
              </a:solidFill>
            </a:endParaRPr>
          </a:p>
        </p:txBody>
      </p:sp>
      <p:sp>
        <p:nvSpPr>
          <p:cNvPr id="68" name="矩形 67">
            <a:extLst>
              <a:ext uri="{FF2B5EF4-FFF2-40B4-BE49-F238E27FC236}">
                <a16:creationId xmlns:a16="http://schemas.microsoft.com/office/drawing/2014/main" id="{C85191AC-F881-41F0-9394-0881F669C943}"/>
              </a:ext>
            </a:extLst>
          </p:cNvPr>
          <p:cNvSpPr/>
          <p:nvPr/>
        </p:nvSpPr>
        <p:spPr>
          <a:xfrm>
            <a:off x="9919853" y="2382627"/>
            <a:ext cx="258618" cy="289344"/>
          </a:xfrm>
          <a:prstGeom prst="rect">
            <a:avLst/>
          </a:prstGeom>
          <a:solidFill>
            <a:srgbClr val="9933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1</a:t>
            </a:r>
            <a:endParaRPr lang="zh-CN" altLang="en-US" dirty="0">
              <a:solidFill>
                <a:schemeClr val="bg1"/>
              </a:solidFill>
            </a:endParaRPr>
          </a:p>
        </p:txBody>
      </p:sp>
      <p:sp>
        <p:nvSpPr>
          <p:cNvPr id="69" name="矩形 68">
            <a:extLst>
              <a:ext uri="{FF2B5EF4-FFF2-40B4-BE49-F238E27FC236}">
                <a16:creationId xmlns:a16="http://schemas.microsoft.com/office/drawing/2014/main" id="{1CC69215-0846-4600-B35E-E7F47364E1B7}"/>
              </a:ext>
            </a:extLst>
          </p:cNvPr>
          <p:cNvSpPr/>
          <p:nvPr/>
        </p:nvSpPr>
        <p:spPr>
          <a:xfrm>
            <a:off x="10178471" y="2382627"/>
            <a:ext cx="258618" cy="289344"/>
          </a:xfrm>
          <a:prstGeom prst="rect">
            <a:avLst/>
          </a:prstGeom>
          <a:solidFill>
            <a:srgbClr val="9933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2</a:t>
            </a:r>
            <a:endParaRPr lang="zh-CN" altLang="en-US" dirty="0">
              <a:solidFill>
                <a:schemeClr val="bg1"/>
              </a:solidFill>
            </a:endParaRPr>
          </a:p>
        </p:txBody>
      </p:sp>
      <p:sp>
        <p:nvSpPr>
          <p:cNvPr id="70" name="矩形 69">
            <a:extLst>
              <a:ext uri="{FF2B5EF4-FFF2-40B4-BE49-F238E27FC236}">
                <a16:creationId xmlns:a16="http://schemas.microsoft.com/office/drawing/2014/main" id="{84042844-5CF7-418F-A841-7B8D4F7BEC39}"/>
              </a:ext>
            </a:extLst>
          </p:cNvPr>
          <p:cNvSpPr/>
          <p:nvPr/>
        </p:nvSpPr>
        <p:spPr>
          <a:xfrm>
            <a:off x="10437089" y="2382627"/>
            <a:ext cx="258618" cy="289344"/>
          </a:xfrm>
          <a:prstGeom prst="rect">
            <a:avLst/>
          </a:prstGeom>
          <a:solidFill>
            <a:srgbClr val="9933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3</a:t>
            </a:r>
            <a:endParaRPr lang="zh-CN" altLang="en-US" dirty="0">
              <a:solidFill>
                <a:schemeClr val="bg1"/>
              </a:solidFill>
            </a:endParaRPr>
          </a:p>
        </p:txBody>
      </p:sp>
      <p:sp>
        <p:nvSpPr>
          <p:cNvPr id="71" name="矩形 70">
            <a:extLst>
              <a:ext uri="{FF2B5EF4-FFF2-40B4-BE49-F238E27FC236}">
                <a16:creationId xmlns:a16="http://schemas.microsoft.com/office/drawing/2014/main" id="{C08DF0A9-3496-4F09-8011-C9668C8FE150}"/>
              </a:ext>
            </a:extLst>
          </p:cNvPr>
          <p:cNvSpPr/>
          <p:nvPr/>
        </p:nvSpPr>
        <p:spPr>
          <a:xfrm>
            <a:off x="10695707" y="2382627"/>
            <a:ext cx="258618" cy="289344"/>
          </a:xfrm>
          <a:prstGeom prst="rect">
            <a:avLst/>
          </a:prstGeom>
          <a:solidFill>
            <a:srgbClr val="9933FF"/>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solidFill>
                  <a:schemeClr val="bg1"/>
                </a:solidFill>
              </a:rPr>
              <a:t>4</a:t>
            </a:r>
            <a:endParaRPr lang="zh-CN" altLang="en-US" dirty="0">
              <a:solidFill>
                <a:schemeClr val="bg1"/>
              </a:solidFill>
            </a:endParaRPr>
          </a:p>
        </p:txBody>
      </p:sp>
      <p:sp>
        <p:nvSpPr>
          <p:cNvPr id="72" name="文本框 71">
            <a:extLst>
              <a:ext uri="{FF2B5EF4-FFF2-40B4-BE49-F238E27FC236}">
                <a16:creationId xmlns:a16="http://schemas.microsoft.com/office/drawing/2014/main" id="{6CC54002-16DE-47D3-B734-A82D4A85E10D}"/>
              </a:ext>
            </a:extLst>
          </p:cNvPr>
          <p:cNvSpPr txBox="1"/>
          <p:nvPr/>
        </p:nvSpPr>
        <p:spPr>
          <a:xfrm>
            <a:off x="7182830" y="1582419"/>
            <a:ext cx="301686" cy="369332"/>
          </a:xfrm>
          <a:prstGeom prst="rect">
            <a:avLst/>
          </a:prstGeom>
          <a:noFill/>
        </p:spPr>
        <p:txBody>
          <a:bodyPr wrap="square" rtlCol="0">
            <a:spAutoFit/>
          </a:bodyPr>
          <a:lstStyle/>
          <a:p>
            <a:r>
              <a:rPr lang="en-US" altLang="zh-CN" dirty="0"/>
              <a:t>1</a:t>
            </a:r>
            <a:endParaRPr lang="zh-CN" altLang="en-US" dirty="0"/>
          </a:p>
        </p:txBody>
      </p:sp>
      <p:sp>
        <p:nvSpPr>
          <p:cNvPr id="73" name="文本框 72">
            <a:extLst>
              <a:ext uri="{FF2B5EF4-FFF2-40B4-BE49-F238E27FC236}">
                <a16:creationId xmlns:a16="http://schemas.microsoft.com/office/drawing/2014/main" id="{F908B733-F6D7-488E-AF5F-2F79E18612ED}"/>
              </a:ext>
            </a:extLst>
          </p:cNvPr>
          <p:cNvSpPr txBox="1"/>
          <p:nvPr/>
        </p:nvSpPr>
        <p:spPr>
          <a:xfrm>
            <a:off x="8198881" y="1582419"/>
            <a:ext cx="301686" cy="369332"/>
          </a:xfrm>
          <a:prstGeom prst="rect">
            <a:avLst/>
          </a:prstGeom>
          <a:noFill/>
        </p:spPr>
        <p:txBody>
          <a:bodyPr wrap="square" rtlCol="0">
            <a:spAutoFit/>
          </a:bodyPr>
          <a:lstStyle/>
          <a:p>
            <a:r>
              <a:rPr lang="en-US" altLang="zh-CN" dirty="0"/>
              <a:t>2</a:t>
            </a:r>
            <a:endParaRPr lang="zh-CN" altLang="en-US" dirty="0"/>
          </a:p>
        </p:txBody>
      </p:sp>
      <p:sp>
        <p:nvSpPr>
          <p:cNvPr id="74" name="文本框 73">
            <a:extLst>
              <a:ext uri="{FF2B5EF4-FFF2-40B4-BE49-F238E27FC236}">
                <a16:creationId xmlns:a16="http://schemas.microsoft.com/office/drawing/2014/main" id="{C86AF4D4-661D-49D2-9515-2E3BEA3D57FF}"/>
              </a:ext>
            </a:extLst>
          </p:cNvPr>
          <p:cNvSpPr txBox="1"/>
          <p:nvPr/>
        </p:nvSpPr>
        <p:spPr>
          <a:xfrm>
            <a:off x="9214932" y="1582419"/>
            <a:ext cx="301686" cy="369332"/>
          </a:xfrm>
          <a:prstGeom prst="rect">
            <a:avLst/>
          </a:prstGeom>
          <a:noFill/>
        </p:spPr>
        <p:txBody>
          <a:bodyPr wrap="square" rtlCol="0">
            <a:spAutoFit/>
          </a:bodyPr>
          <a:lstStyle/>
          <a:p>
            <a:r>
              <a:rPr lang="en-US" altLang="zh-CN" dirty="0"/>
              <a:t>3</a:t>
            </a:r>
            <a:endParaRPr lang="zh-CN" altLang="en-US" dirty="0"/>
          </a:p>
        </p:txBody>
      </p:sp>
      <p:sp>
        <p:nvSpPr>
          <p:cNvPr id="75" name="文本框 74">
            <a:extLst>
              <a:ext uri="{FF2B5EF4-FFF2-40B4-BE49-F238E27FC236}">
                <a16:creationId xmlns:a16="http://schemas.microsoft.com/office/drawing/2014/main" id="{8DB8C555-86CB-4FD4-8F87-6D8DF651AB0C}"/>
              </a:ext>
            </a:extLst>
          </p:cNvPr>
          <p:cNvSpPr txBox="1"/>
          <p:nvPr/>
        </p:nvSpPr>
        <p:spPr>
          <a:xfrm>
            <a:off x="10230983" y="1582419"/>
            <a:ext cx="301686" cy="369332"/>
          </a:xfrm>
          <a:prstGeom prst="rect">
            <a:avLst/>
          </a:prstGeom>
          <a:noFill/>
        </p:spPr>
        <p:txBody>
          <a:bodyPr wrap="square" rtlCol="0">
            <a:spAutoFit/>
          </a:bodyPr>
          <a:lstStyle/>
          <a:p>
            <a:r>
              <a:rPr lang="en-US" altLang="zh-CN" dirty="0"/>
              <a:t>4</a:t>
            </a:r>
            <a:endParaRPr lang="zh-CN" altLang="en-US" dirty="0"/>
          </a:p>
        </p:txBody>
      </p:sp>
      <p:cxnSp>
        <p:nvCxnSpPr>
          <p:cNvPr id="76" name="直接连接符 75">
            <a:extLst>
              <a:ext uri="{FF2B5EF4-FFF2-40B4-BE49-F238E27FC236}">
                <a16:creationId xmlns:a16="http://schemas.microsoft.com/office/drawing/2014/main" id="{D5DDFF32-5F21-431A-9AF6-50FA4D21BB78}"/>
              </a:ext>
            </a:extLst>
          </p:cNvPr>
          <p:cNvCxnSpPr/>
          <p:nvPr/>
        </p:nvCxnSpPr>
        <p:spPr>
          <a:xfrm>
            <a:off x="7850909" y="1686132"/>
            <a:ext cx="0" cy="1644073"/>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7" name="直接连接符 76">
            <a:extLst>
              <a:ext uri="{FF2B5EF4-FFF2-40B4-BE49-F238E27FC236}">
                <a16:creationId xmlns:a16="http://schemas.microsoft.com/office/drawing/2014/main" id="{1725C8E2-43DE-48A6-83E1-3B97DB637297}"/>
              </a:ext>
            </a:extLst>
          </p:cNvPr>
          <p:cNvCxnSpPr/>
          <p:nvPr/>
        </p:nvCxnSpPr>
        <p:spPr>
          <a:xfrm>
            <a:off x="8885381" y="1696026"/>
            <a:ext cx="0" cy="1644073"/>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8" name="直接连接符 77">
            <a:extLst>
              <a:ext uri="{FF2B5EF4-FFF2-40B4-BE49-F238E27FC236}">
                <a16:creationId xmlns:a16="http://schemas.microsoft.com/office/drawing/2014/main" id="{19606703-CAD6-46CD-96FF-19CE80A52250}"/>
              </a:ext>
            </a:extLst>
          </p:cNvPr>
          <p:cNvCxnSpPr/>
          <p:nvPr/>
        </p:nvCxnSpPr>
        <p:spPr>
          <a:xfrm>
            <a:off x="9919853" y="1686131"/>
            <a:ext cx="0" cy="1644073"/>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9" name="矩形 78">
            <a:extLst>
              <a:ext uri="{FF2B5EF4-FFF2-40B4-BE49-F238E27FC236}">
                <a16:creationId xmlns:a16="http://schemas.microsoft.com/office/drawing/2014/main" id="{38869770-B1AD-40BF-B531-F71BFCB70353}"/>
              </a:ext>
            </a:extLst>
          </p:cNvPr>
          <p:cNvSpPr/>
          <p:nvPr/>
        </p:nvSpPr>
        <p:spPr>
          <a:xfrm>
            <a:off x="7519930" y="3858973"/>
            <a:ext cx="258618" cy="2893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err="1">
                <a:solidFill>
                  <a:schemeClr val="tx1">
                    <a:lumMod val="50000"/>
                  </a:schemeClr>
                </a:solidFill>
              </a:rPr>
              <a:t>i</a:t>
            </a:r>
            <a:endParaRPr lang="zh-CN" altLang="en-US" dirty="0">
              <a:solidFill>
                <a:schemeClr val="tx1">
                  <a:lumMod val="50000"/>
                </a:schemeClr>
              </a:solidFill>
            </a:endParaRPr>
          </a:p>
        </p:txBody>
      </p:sp>
      <p:sp>
        <p:nvSpPr>
          <p:cNvPr id="80" name="矩形 79">
            <a:extLst>
              <a:ext uri="{FF2B5EF4-FFF2-40B4-BE49-F238E27FC236}">
                <a16:creationId xmlns:a16="http://schemas.microsoft.com/office/drawing/2014/main" id="{D32A2655-7C80-4030-9976-220454F385B6}"/>
              </a:ext>
            </a:extLst>
          </p:cNvPr>
          <p:cNvSpPr/>
          <p:nvPr/>
        </p:nvSpPr>
        <p:spPr>
          <a:xfrm>
            <a:off x="6816436" y="3858973"/>
            <a:ext cx="258618" cy="28934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err="1">
                <a:solidFill>
                  <a:schemeClr val="tx1">
                    <a:lumMod val="50000"/>
                  </a:schemeClr>
                </a:solidFill>
              </a:rPr>
              <a:t>i</a:t>
            </a:r>
            <a:endParaRPr lang="zh-CN" altLang="en-US" dirty="0">
              <a:solidFill>
                <a:schemeClr val="tx1">
                  <a:lumMod val="50000"/>
                </a:schemeClr>
              </a:solidFill>
            </a:endParaRPr>
          </a:p>
        </p:txBody>
      </p:sp>
      <p:sp>
        <p:nvSpPr>
          <p:cNvPr id="81" name="矩形 80">
            <a:extLst>
              <a:ext uri="{FF2B5EF4-FFF2-40B4-BE49-F238E27FC236}">
                <a16:creationId xmlns:a16="http://schemas.microsoft.com/office/drawing/2014/main" id="{5574D55C-0489-403B-AC10-F645C7413671}"/>
              </a:ext>
            </a:extLst>
          </p:cNvPr>
          <p:cNvSpPr/>
          <p:nvPr/>
        </p:nvSpPr>
        <p:spPr>
          <a:xfrm>
            <a:off x="8397434" y="3858973"/>
            <a:ext cx="258618" cy="289344"/>
          </a:xfrm>
          <a:prstGeom prst="rect">
            <a:avLst/>
          </a:prstGeom>
          <a:solidFill>
            <a:srgbClr val="FFCCCC"/>
          </a:solidFill>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err="1">
                <a:solidFill>
                  <a:schemeClr val="tx1">
                    <a:lumMod val="50000"/>
                  </a:schemeClr>
                </a:solidFill>
              </a:rPr>
              <a:t>i</a:t>
            </a:r>
            <a:endParaRPr lang="zh-CN" altLang="en-US" dirty="0">
              <a:solidFill>
                <a:schemeClr val="tx1">
                  <a:lumMod val="50000"/>
                </a:schemeClr>
              </a:solidFill>
            </a:endParaRPr>
          </a:p>
        </p:txBody>
      </p:sp>
      <p:sp>
        <p:nvSpPr>
          <p:cNvPr id="82" name="文本框 81">
            <a:extLst>
              <a:ext uri="{FF2B5EF4-FFF2-40B4-BE49-F238E27FC236}">
                <a16:creationId xmlns:a16="http://schemas.microsoft.com/office/drawing/2014/main" id="{90DA08DF-058D-4671-9A1D-DD6345FD7CCB}"/>
              </a:ext>
            </a:extLst>
          </p:cNvPr>
          <p:cNvSpPr txBox="1"/>
          <p:nvPr/>
        </p:nvSpPr>
        <p:spPr>
          <a:xfrm>
            <a:off x="7139708" y="3818979"/>
            <a:ext cx="300082" cy="369332"/>
          </a:xfrm>
          <a:prstGeom prst="rect">
            <a:avLst/>
          </a:prstGeom>
          <a:noFill/>
        </p:spPr>
        <p:txBody>
          <a:bodyPr wrap="none" rtlCol="0">
            <a:spAutoFit/>
          </a:bodyPr>
          <a:lstStyle/>
          <a:p>
            <a:r>
              <a:rPr lang="en-US" altLang="zh-CN" dirty="0"/>
              <a:t>=</a:t>
            </a:r>
            <a:endParaRPr lang="zh-CN" altLang="en-US" dirty="0"/>
          </a:p>
        </p:txBody>
      </p:sp>
      <p:sp>
        <p:nvSpPr>
          <p:cNvPr id="83" name="文本框 82">
            <a:extLst>
              <a:ext uri="{FF2B5EF4-FFF2-40B4-BE49-F238E27FC236}">
                <a16:creationId xmlns:a16="http://schemas.microsoft.com/office/drawing/2014/main" id="{E08446D4-70E7-4A21-8802-843729E065DB}"/>
              </a:ext>
            </a:extLst>
          </p:cNvPr>
          <p:cNvSpPr txBox="1"/>
          <p:nvPr/>
        </p:nvSpPr>
        <p:spPr>
          <a:xfrm>
            <a:off x="7937950" y="3819120"/>
            <a:ext cx="284052" cy="369332"/>
          </a:xfrm>
          <a:prstGeom prst="rect">
            <a:avLst/>
          </a:prstGeom>
          <a:noFill/>
        </p:spPr>
        <p:txBody>
          <a:bodyPr wrap="none" rtlCol="0">
            <a:spAutoFit/>
          </a:bodyPr>
          <a:lstStyle/>
          <a:p>
            <a:r>
              <a:rPr lang="en-US" altLang="zh-CN" dirty="0"/>
              <a:t>x</a:t>
            </a:r>
            <a:endParaRPr lang="zh-CN" altLang="en-US" dirty="0"/>
          </a:p>
        </p:txBody>
      </p:sp>
      <p:sp>
        <p:nvSpPr>
          <p:cNvPr id="85" name="文本框 84">
            <a:extLst>
              <a:ext uri="{FF2B5EF4-FFF2-40B4-BE49-F238E27FC236}">
                <a16:creationId xmlns:a16="http://schemas.microsoft.com/office/drawing/2014/main" id="{F4FF0714-EEAB-4AA6-A67D-1D917AFC80D2}"/>
              </a:ext>
            </a:extLst>
          </p:cNvPr>
          <p:cNvSpPr txBox="1"/>
          <p:nvPr/>
        </p:nvSpPr>
        <p:spPr>
          <a:xfrm>
            <a:off x="7366726" y="5087494"/>
            <a:ext cx="591129" cy="369332"/>
          </a:xfrm>
          <a:prstGeom prst="rect">
            <a:avLst/>
          </a:prstGeom>
          <a:noFill/>
        </p:spPr>
        <p:txBody>
          <a:bodyPr wrap="square">
            <a:spAutoFit/>
          </a:bodyPr>
          <a:lstStyle/>
          <a:p>
            <a:r>
              <a:rPr lang="en-GB" altLang="zh-CN" dirty="0"/>
              <a:t>row</a:t>
            </a:r>
            <a:endParaRPr lang="zh-CN" altLang="en-US" dirty="0"/>
          </a:p>
        </p:txBody>
      </p:sp>
      <p:sp>
        <p:nvSpPr>
          <p:cNvPr id="89" name="左大括号 88">
            <a:extLst>
              <a:ext uri="{FF2B5EF4-FFF2-40B4-BE49-F238E27FC236}">
                <a16:creationId xmlns:a16="http://schemas.microsoft.com/office/drawing/2014/main" id="{26824647-62F8-4405-B872-043EEFD6B2ED}"/>
              </a:ext>
            </a:extLst>
          </p:cNvPr>
          <p:cNvSpPr/>
          <p:nvPr/>
        </p:nvSpPr>
        <p:spPr>
          <a:xfrm>
            <a:off x="7920985" y="4682734"/>
            <a:ext cx="210177" cy="118830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0" name="左大括号 89">
            <a:extLst>
              <a:ext uri="{FF2B5EF4-FFF2-40B4-BE49-F238E27FC236}">
                <a16:creationId xmlns:a16="http://schemas.microsoft.com/office/drawing/2014/main" id="{FFE423DE-F7AA-497F-937E-E8B6FC228750}"/>
              </a:ext>
            </a:extLst>
          </p:cNvPr>
          <p:cNvSpPr/>
          <p:nvPr/>
        </p:nvSpPr>
        <p:spPr>
          <a:xfrm rot="16200000">
            <a:off x="8905392" y="5571208"/>
            <a:ext cx="222037" cy="107430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7A4ED259-B59E-4F4E-830E-DB07054857C2}"/>
              </a:ext>
            </a:extLst>
          </p:cNvPr>
          <p:cNvSpPr txBox="1"/>
          <p:nvPr/>
        </p:nvSpPr>
        <p:spPr>
          <a:xfrm>
            <a:off x="8789252" y="6196149"/>
            <a:ext cx="591129" cy="369332"/>
          </a:xfrm>
          <a:prstGeom prst="rect">
            <a:avLst/>
          </a:prstGeom>
          <a:noFill/>
        </p:spPr>
        <p:txBody>
          <a:bodyPr wrap="square">
            <a:spAutoFit/>
          </a:bodyPr>
          <a:lstStyle/>
          <a:p>
            <a:r>
              <a:rPr lang="en-GB" altLang="zh-CN" dirty="0"/>
              <a:t>col</a:t>
            </a:r>
            <a:endParaRPr lang="zh-CN" altLang="en-US" dirty="0"/>
          </a:p>
        </p:txBody>
      </p:sp>
      <p:sp>
        <p:nvSpPr>
          <p:cNvPr id="93" name="文本框 92">
            <a:extLst>
              <a:ext uri="{FF2B5EF4-FFF2-40B4-BE49-F238E27FC236}">
                <a16:creationId xmlns:a16="http://schemas.microsoft.com/office/drawing/2014/main" id="{E5EC63F6-CAB8-4E76-B338-ACC4655ACF3E}"/>
              </a:ext>
            </a:extLst>
          </p:cNvPr>
          <p:cNvSpPr txBox="1"/>
          <p:nvPr/>
        </p:nvSpPr>
        <p:spPr>
          <a:xfrm>
            <a:off x="9033343" y="3820224"/>
            <a:ext cx="2429234" cy="338554"/>
          </a:xfrm>
          <a:prstGeom prst="rect">
            <a:avLst/>
          </a:prstGeom>
          <a:noFill/>
        </p:spPr>
        <p:txBody>
          <a:bodyPr wrap="square">
            <a:spAutoFit/>
          </a:bodyPr>
          <a:lstStyle/>
          <a:p>
            <a:pPr algn="ctr"/>
            <a:r>
              <a:rPr lang="en-US" altLang="zh-CN" sz="1600" dirty="0" err="1">
                <a:solidFill>
                  <a:srgbClr val="5E6A71"/>
                </a:solidFill>
                <a:latin typeface="Arial" panose="02080604020202020204" pitchFamily="34" charset="0"/>
                <a:cs typeface="Arial" panose="02080604020202020204" pitchFamily="34" charset="0"/>
              </a:rPr>
              <a:t>i</a:t>
            </a:r>
            <a:r>
              <a:rPr lang="en-US" altLang="zh-CN" sz="1600" dirty="0">
                <a:solidFill>
                  <a:srgbClr val="5E6A71"/>
                </a:solidFill>
                <a:latin typeface="Arial" panose="02080604020202020204" pitchFamily="34" charset="0"/>
                <a:cs typeface="Arial" panose="02080604020202020204" pitchFamily="34" charset="0"/>
              </a:rPr>
              <a:t>=row*wgdim2+col</a:t>
            </a:r>
            <a:endParaRPr lang="zh-CN" altLang="en-US" sz="1600" dirty="0">
              <a:solidFill>
                <a:srgbClr val="5E6A71"/>
              </a:solidFill>
              <a:latin typeface="Arial" panose="02080604020202020204" pitchFamily="34" charset="0"/>
              <a:cs typeface="Arial" panose="02080604020202020204" pitchFamily="34" charset="0"/>
            </a:endParaRPr>
          </a:p>
        </p:txBody>
      </p:sp>
    </p:spTree>
    <p:extLst>
      <p:ext uri="{BB962C8B-B14F-4D97-AF65-F5344CB8AC3E}">
        <p14:creationId xmlns:p14="http://schemas.microsoft.com/office/powerpoint/2010/main" val="1938085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1AAB0C5-03DA-427D-826A-A137F0FB5CE5}"/>
              </a:ext>
            </a:extLst>
          </p:cNvPr>
          <p:cNvSpPr>
            <a:spLocks noGrp="1"/>
          </p:cNvSpPr>
          <p:nvPr>
            <p:ph idx="1"/>
          </p:nvPr>
        </p:nvSpPr>
        <p:spPr>
          <a:xfrm>
            <a:off x="815413" y="1530221"/>
            <a:ext cx="6924655" cy="4595943"/>
          </a:xfrm>
        </p:spPr>
        <p:txBody>
          <a:bodyPr>
            <a:normAutofit fontScale="92500" lnSpcReduction="10000"/>
          </a:bodyPr>
          <a:lstStyle/>
          <a:p>
            <a:pPr marL="0" indent="0">
              <a:buNone/>
            </a:pPr>
            <a:r>
              <a:rPr lang="en-US" altLang="zh-CN" dirty="0"/>
              <a:t>Input/output data stream setup</a:t>
            </a:r>
          </a:p>
          <a:p>
            <a:r>
              <a:rPr lang="en-US" altLang="zh-CN" dirty="0"/>
              <a:t>Step 1: input/output data pointer</a:t>
            </a:r>
          </a:p>
          <a:p>
            <a:pPr marL="0" indent="0">
              <a:buNone/>
            </a:pPr>
            <a:r>
              <a:rPr lang="en-US" altLang="zh-CN" dirty="0"/>
              <a:t>Thread mapping</a:t>
            </a:r>
          </a:p>
          <a:p>
            <a:r>
              <a:rPr lang="en-US" altLang="zh-CN" dirty="0"/>
              <a:t>Step 2: get thread (work group) index (global or local)</a:t>
            </a:r>
          </a:p>
          <a:p>
            <a:r>
              <a:rPr lang="en-US" altLang="zh-CN" dirty="0"/>
              <a:t>Step 3: map computational operation by allocating index to input/output data</a:t>
            </a:r>
          </a:p>
          <a:p>
            <a:pPr marL="0" indent="0">
              <a:buNone/>
            </a:pPr>
            <a:r>
              <a:rPr lang="en-US" altLang="zh-CN" dirty="0"/>
              <a:t>Parallel computation:</a:t>
            </a:r>
          </a:p>
          <a:p>
            <a:r>
              <a:rPr lang="en-US" altLang="zh-CN" dirty="0"/>
              <a:t>Step 4: compute on the indexed data</a:t>
            </a:r>
          </a:p>
          <a:p>
            <a:r>
              <a:rPr lang="en-US" altLang="zh-CN" dirty="0"/>
              <a:t>(optional) Step 5: synchronization within work group</a:t>
            </a:r>
          </a:p>
          <a:p>
            <a:pPr marL="457200" lvl="1" indent="0">
              <a:buNone/>
            </a:pPr>
            <a:endParaRPr lang="zh-CN" altLang="en-US" dirty="0"/>
          </a:p>
        </p:txBody>
      </p:sp>
      <p:sp>
        <p:nvSpPr>
          <p:cNvPr id="3" name="标题 2">
            <a:extLst>
              <a:ext uri="{FF2B5EF4-FFF2-40B4-BE49-F238E27FC236}">
                <a16:creationId xmlns:a16="http://schemas.microsoft.com/office/drawing/2014/main" id="{B2CF73E8-5425-4DCF-A8EF-6B84776048A8}"/>
              </a:ext>
            </a:extLst>
          </p:cNvPr>
          <p:cNvSpPr>
            <a:spLocks noGrp="1"/>
          </p:cNvSpPr>
          <p:nvPr>
            <p:ph type="title"/>
          </p:nvPr>
        </p:nvSpPr>
        <p:spPr/>
        <p:txBody>
          <a:bodyPr/>
          <a:lstStyle/>
          <a:p>
            <a:r>
              <a:rPr lang="en-US" altLang="zh-CN" dirty="0"/>
              <a:t>Kernel View of OpenCL Execution</a:t>
            </a:r>
            <a:endParaRPr lang="zh-CN" altLang="en-US" dirty="0"/>
          </a:p>
        </p:txBody>
      </p:sp>
      <p:grpSp>
        <p:nvGrpSpPr>
          <p:cNvPr id="4" name="组合 3">
            <a:extLst>
              <a:ext uri="{FF2B5EF4-FFF2-40B4-BE49-F238E27FC236}">
                <a16:creationId xmlns:a16="http://schemas.microsoft.com/office/drawing/2014/main" id="{A5BE7054-342D-474F-8F34-D4D9DE9DEE48}"/>
              </a:ext>
            </a:extLst>
          </p:cNvPr>
          <p:cNvGrpSpPr/>
          <p:nvPr/>
        </p:nvGrpSpPr>
        <p:grpSpPr>
          <a:xfrm>
            <a:off x="8321964" y="2104016"/>
            <a:ext cx="1981037" cy="3382384"/>
            <a:chOff x="7495147" y="2418053"/>
            <a:chExt cx="1644072" cy="3105300"/>
          </a:xfrm>
        </p:grpSpPr>
        <p:sp>
          <p:nvSpPr>
            <p:cNvPr id="5" name="矩形 4">
              <a:extLst>
                <a:ext uri="{FF2B5EF4-FFF2-40B4-BE49-F238E27FC236}">
                  <a16:creationId xmlns:a16="http://schemas.microsoft.com/office/drawing/2014/main" id="{146B25EC-BC10-4058-B528-7EC5D769DDDF}"/>
                </a:ext>
              </a:extLst>
            </p:cNvPr>
            <p:cNvSpPr/>
            <p:nvPr/>
          </p:nvSpPr>
          <p:spPr>
            <a:xfrm>
              <a:off x="7495147" y="2418053"/>
              <a:ext cx="1644072" cy="480291"/>
            </a:xfrm>
            <a:prstGeom prst="rect">
              <a:avLst/>
            </a:prstGeom>
            <a:noFill/>
            <a:ln w="19050" cap="flat" cmpd="sng" algn="ctr">
              <a:solidFill>
                <a:schemeClr val="tx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solidFill>
                    <a:schemeClr val="tx1">
                      <a:lumMod val="50000"/>
                    </a:schemeClr>
                  </a:solidFill>
                </a:rPr>
                <a:t>Arguments</a:t>
              </a:r>
              <a:endParaRPr lang="zh-CN" altLang="en-US" dirty="0">
                <a:solidFill>
                  <a:schemeClr val="tx1">
                    <a:lumMod val="50000"/>
                  </a:schemeClr>
                </a:solidFill>
              </a:endParaRPr>
            </a:p>
          </p:txBody>
        </p:sp>
        <p:sp>
          <p:nvSpPr>
            <p:cNvPr id="6" name="矩形 5">
              <a:extLst>
                <a:ext uri="{FF2B5EF4-FFF2-40B4-BE49-F238E27FC236}">
                  <a16:creationId xmlns:a16="http://schemas.microsoft.com/office/drawing/2014/main" id="{217ED8B0-5D03-41D1-82CF-7B33F313E5C5}"/>
                </a:ext>
              </a:extLst>
            </p:cNvPr>
            <p:cNvSpPr/>
            <p:nvPr/>
          </p:nvSpPr>
          <p:spPr>
            <a:xfrm>
              <a:off x="7495147" y="3293056"/>
              <a:ext cx="1644072" cy="480291"/>
            </a:xfrm>
            <a:prstGeom prst="rect">
              <a:avLst/>
            </a:prstGeom>
            <a:noFill/>
            <a:ln w="19050" cap="flat" cmpd="sng" algn="ctr">
              <a:solidFill>
                <a:schemeClr val="tx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1600" dirty="0">
                  <a:solidFill>
                    <a:schemeClr val="tx1">
                      <a:lumMod val="50000"/>
                    </a:schemeClr>
                  </a:solidFill>
                </a:rPr>
                <a:t>Get thread index</a:t>
              </a:r>
              <a:endParaRPr lang="zh-CN" altLang="en-US" sz="1600" dirty="0">
                <a:solidFill>
                  <a:schemeClr val="tx1">
                    <a:lumMod val="50000"/>
                  </a:schemeClr>
                </a:solidFill>
              </a:endParaRPr>
            </a:p>
          </p:txBody>
        </p:sp>
        <p:cxnSp>
          <p:nvCxnSpPr>
            <p:cNvPr id="7" name="直接箭头连接符 6">
              <a:extLst>
                <a:ext uri="{FF2B5EF4-FFF2-40B4-BE49-F238E27FC236}">
                  <a16:creationId xmlns:a16="http://schemas.microsoft.com/office/drawing/2014/main" id="{D2A6F01F-25FA-4212-ABB1-B91C8ECA14A1}"/>
                </a:ext>
              </a:extLst>
            </p:cNvPr>
            <p:cNvCxnSpPr>
              <a:endCxn id="6" idx="0"/>
            </p:cNvCxnSpPr>
            <p:nvPr/>
          </p:nvCxnSpPr>
          <p:spPr>
            <a:xfrm>
              <a:off x="8317183" y="2898344"/>
              <a:ext cx="0" cy="394712"/>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B5A4BE45-D713-44AC-9DF5-7A87D80AFF7F}"/>
                </a:ext>
              </a:extLst>
            </p:cNvPr>
            <p:cNvSpPr/>
            <p:nvPr/>
          </p:nvSpPr>
          <p:spPr>
            <a:xfrm>
              <a:off x="7495147" y="4168059"/>
              <a:ext cx="1644072" cy="480291"/>
            </a:xfrm>
            <a:prstGeom prst="rect">
              <a:avLst/>
            </a:prstGeom>
            <a:noFill/>
            <a:ln w="19050" cap="flat" cmpd="sng" algn="ctr">
              <a:solidFill>
                <a:schemeClr val="tx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1600" dirty="0">
                  <a:solidFill>
                    <a:schemeClr val="tx1">
                      <a:lumMod val="50000"/>
                    </a:schemeClr>
                  </a:solidFill>
                </a:rPr>
                <a:t>Map thread to data index</a:t>
              </a:r>
              <a:endParaRPr lang="zh-CN" altLang="en-US" sz="1600" dirty="0">
                <a:solidFill>
                  <a:schemeClr val="tx1">
                    <a:lumMod val="50000"/>
                  </a:schemeClr>
                </a:solidFill>
              </a:endParaRPr>
            </a:p>
          </p:txBody>
        </p:sp>
        <p:cxnSp>
          <p:nvCxnSpPr>
            <p:cNvPr id="9" name="直接箭头连接符 8">
              <a:extLst>
                <a:ext uri="{FF2B5EF4-FFF2-40B4-BE49-F238E27FC236}">
                  <a16:creationId xmlns:a16="http://schemas.microsoft.com/office/drawing/2014/main" id="{594CB5B6-211D-4BF9-8536-29908398F529}"/>
                </a:ext>
              </a:extLst>
            </p:cNvPr>
            <p:cNvCxnSpPr/>
            <p:nvPr/>
          </p:nvCxnSpPr>
          <p:spPr>
            <a:xfrm>
              <a:off x="8317183" y="3773347"/>
              <a:ext cx="0" cy="394712"/>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DCD77B09-F53B-4CB7-8F26-5C81931757E4}"/>
                </a:ext>
              </a:extLst>
            </p:cNvPr>
            <p:cNvSpPr/>
            <p:nvPr/>
          </p:nvSpPr>
          <p:spPr>
            <a:xfrm>
              <a:off x="7495147" y="5043062"/>
              <a:ext cx="1644072" cy="480291"/>
            </a:xfrm>
            <a:prstGeom prst="rect">
              <a:avLst/>
            </a:prstGeom>
            <a:noFill/>
            <a:ln w="19050" cap="flat" cmpd="sng" algn="ctr">
              <a:solidFill>
                <a:schemeClr val="tx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1600" dirty="0">
                  <a:solidFill>
                    <a:schemeClr val="tx1">
                      <a:lumMod val="50000"/>
                    </a:schemeClr>
                  </a:solidFill>
                </a:rPr>
                <a:t>Thread computation</a:t>
              </a:r>
              <a:endParaRPr lang="zh-CN" altLang="en-US" sz="1600" dirty="0">
                <a:solidFill>
                  <a:schemeClr val="tx1">
                    <a:lumMod val="50000"/>
                  </a:schemeClr>
                </a:solidFill>
              </a:endParaRPr>
            </a:p>
          </p:txBody>
        </p:sp>
        <p:cxnSp>
          <p:nvCxnSpPr>
            <p:cNvPr id="11" name="直接箭头连接符 10">
              <a:extLst>
                <a:ext uri="{FF2B5EF4-FFF2-40B4-BE49-F238E27FC236}">
                  <a16:creationId xmlns:a16="http://schemas.microsoft.com/office/drawing/2014/main" id="{8FE4450D-6FD8-44FC-9598-C5B249B14C0D}"/>
                </a:ext>
              </a:extLst>
            </p:cNvPr>
            <p:cNvCxnSpPr/>
            <p:nvPr/>
          </p:nvCxnSpPr>
          <p:spPr>
            <a:xfrm>
              <a:off x="8307948" y="4648350"/>
              <a:ext cx="0" cy="394712"/>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7379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9"/>
          <p:cNvPicPr>
            <a:picLocks noChangeAspect="1"/>
          </p:cNvPicPr>
          <p:nvPr/>
        </p:nvPicPr>
        <p:blipFill>
          <a:blip r:embed="rId2"/>
          <a:stretch>
            <a:fillRect/>
          </a:stretch>
        </p:blipFill>
        <p:spPr>
          <a:xfrm>
            <a:off x="7856269" y="5087379"/>
            <a:ext cx="2355850" cy="1463107"/>
          </a:xfrm>
          <a:prstGeom prst="rect">
            <a:avLst/>
          </a:prstGeom>
        </p:spPr>
      </p:pic>
      <p:pic>
        <p:nvPicPr>
          <p:cNvPr id="24" name="Picture 7"/>
          <p:cNvPicPr>
            <a:picLocks noChangeAspect="1"/>
          </p:cNvPicPr>
          <p:nvPr/>
        </p:nvPicPr>
        <p:blipFill>
          <a:blip r:embed="rId3"/>
          <a:stretch>
            <a:fillRect/>
          </a:stretch>
        </p:blipFill>
        <p:spPr>
          <a:xfrm>
            <a:off x="8770455" y="1478741"/>
            <a:ext cx="2057400" cy="1583234"/>
          </a:xfrm>
          <a:prstGeom prst="rect">
            <a:avLst/>
          </a:prstGeom>
        </p:spPr>
      </p:pic>
      <p:pic>
        <p:nvPicPr>
          <p:cNvPr id="27" name="Picture 4"/>
          <p:cNvPicPr>
            <a:picLocks noChangeAspect="1"/>
          </p:cNvPicPr>
          <p:nvPr/>
        </p:nvPicPr>
        <p:blipFill>
          <a:blip r:embed="rId4"/>
          <a:stretch>
            <a:fillRect/>
          </a:stretch>
        </p:blipFill>
        <p:spPr>
          <a:xfrm>
            <a:off x="9971496" y="2625082"/>
            <a:ext cx="1873571" cy="1460500"/>
          </a:xfrm>
          <a:prstGeom prst="rect">
            <a:avLst/>
          </a:prstGeom>
        </p:spPr>
      </p:pic>
      <p:pic>
        <p:nvPicPr>
          <p:cNvPr id="26" name="Picture 6"/>
          <p:cNvPicPr>
            <a:picLocks noChangeAspect="1"/>
          </p:cNvPicPr>
          <p:nvPr/>
        </p:nvPicPr>
        <p:blipFill>
          <a:blip r:embed="rId5"/>
          <a:stretch>
            <a:fillRect/>
          </a:stretch>
        </p:blipFill>
        <p:spPr>
          <a:xfrm>
            <a:off x="6729144" y="2116936"/>
            <a:ext cx="2254250" cy="1645688"/>
          </a:xfrm>
          <a:prstGeom prst="rect">
            <a:avLst/>
          </a:prstGeom>
        </p:spPr>
      </p:pic>
      <p:sp>
        <p:nvSpPr>
          <p:cNvPr id="2" name="内容占位符 1"/>
          <p:cNvSpPr>
            <a:spLocks noGrp="1"/>
          </p:cNvSpPr>
          <p:nvPr>
            <p:ph idx="1"/>
          </p:nvPr>
        </p:nvSpPr>
        <p:spPr>
          <a:xfrm>
            <a:off x="815415" y="1530221"/>
            <a:ext cx="7525022" cy="5110723"/>
          </a:xfrm>
        </p:spPr>
        <p:txBody>
          <a:bodyPr>
            <a:normAutofit fontScale="70000" lnSpcReduction="20000"/>
          </a:bodyPr>
          <a:lstStyle/>
          <a:p>
            <a:r>
              <a:rPr lang="en-GB" altLang="zh-CN" dirty="0">
                <a:solidFill>
                  <a:srgbClr val="FF0000"/>
                </a:solidFill>
              </a:rPr>
              <a:t>OpenCL</a:t>
            </a:r>
            <a:r>
              <a:rPr lang="en-GB" altLang="zh-CN" dirty="0"/>
              <a:t> (Open Computing Language) is a </a:t>
            </a:r>
            <a:r>
              <a:rPr lang="en-GB" altLang="zh-CN" dirty="0">
                <a:solidFill>
                  <a:srgbClr val="FF0000"/>
                </a:solidFill>
              </a:rPr>
              <a:t>framework</a:t>
            </a:r>
            <a:r>
              <a:rPr lang="en-GB" altLang="zh-CN" dirty="0"/>
              <a:t> for writing programs that execute across </a:t>
            </a:r>
            <a:r>
              <a:rPr lang="en-GB" altLang="zh-CN" dirty="0">
                <a:solidFill>
                  <a:srgbClr val="FF0000"/>
                </a:solidFill>
              </a:rPr>
              <a:t>heterogeneous</a:t>
            </a:r>
            <a:r>
              <a:rPr lang="en-GB" altLang="zh-CN" dirty="0"/>
              <a:t> </a:t>
            </a:r>
            <a:r>
              <a:rPr lang="en-GB" altLang="zh-CN" dirty="0">
                <a:solidFill>
                  <a:srgbClr val="FF0000"/>
                </a:solidFill>
              </a:rPr>
              <a:t>platforms</a:t>
            </a:r>
            <a:r>
              <a:rPr lang="en-GB" altLang="zh-CN" dirty="0"/>
              <a:t>:</a:t>
            </a:r>
          </a:p>
          <a:p>
            <a:pPr lvl="1"/>
            <a:r>
              <a:rPr lang="en-GB" altLang="zh-CN" dirty="0"/>
              <a:t>central processing units (</a:t>
            </a:r>
            <a:r>
              <a:rPr lang="en-GB" altLang="zh-CN" dirty="0">
                <a:solidFill>
                  <a:srgbClr val="FF0000"/>
                </a:solidFill>
              </a:rPr>
              <a:t>CPUs</a:t>
            </a:r>
            <a:r>
              <a:rPr lang="en-GB" altLang="zh-CN" dirty="0"/>
              <a:t>)</a:t>
            </a:r>
          </a:p>
          <a:p>
            <a:pPr lvl="1"/>
            <a:r>
              <a:rPr lang="en-GB" altLang="zh-CN" dirty="0"/>
              <a:t>graphics processing units (</a:t>
            </a:r>
            <a:r>
              <a:rPr lang="en-GB" altLang="zh-CN" dirty="0">
                <a:solidFill>
                  <a:srgbClr val="FF0000"/>
                </a:solidFill>
              </a:rPr>
              <a:t>GPUs</a:t>
            </a:r>
            <a:r>
              <a:rPr lang="en-GB" altLang="zh-CN" dirty="0"/>
              <a:t>)</a:t>
            </a:r>
          </a:p>
          <a:p>
            <a:pPr lvl="1"/>
            <a:r>
              <a:rPr lang="en-GB" altLang="zh-CN" dirty="0"/>
              <a:t>digital signal processors (</a:t>
            </a:r>
            <a:r>
              <a:rPr lang="en-GB" altLang="zh-CN" dirty="0">
                <a:solidFill>
                  <a:srgbClr val="FF0000"/>
                </a:solidFill>
              </a:rPr>
              <a:t>DSPs</a:t>
            </a:r>
            <a:r>
              <a:rPr lang="en-GB" altLang="zh-CN" dirty="0"/>
              <a:t>)</a:t>
            </a:r>
          </a:p>
          <a:p>
            <a:pPr lvl="1"/>
            <a:r>
              <a:rPr lang="en-GB" altLang="zh-CN" dirty="0"/>
              <a:t>field-programmable gate arrays (</a:t>
            </a:r>
            <a:r>
              <a:rPr lang="en-GB" altLang="zh-CN" dirty="0">
                <a:solidFill>
                  <a:srgbClr val="FF0000"/>
                </a:solidFill>
              </a:rPr>
              <a:t>FPGAs</a:t>
            </a:r>
            <a:r>
              <a:rPr lang="en-GB" altLang="zh-CN" dirty="0"/>
              <a:t>)</a:t>
            </a:r>
          </a:p>
          <a:p>
            <a:pPr lvl="1"/>
            <a:r>
              <a:rPr lang="en-GB" altLang="zh-CN" dirty="0"/>
              <a:t>and other </a:t>
            </a:r>
            <a:r>
              <a:rPr lang="en-GB" altLang="zh-CN" dirty="0">
                <a:solidFill>
                  <a:srgbClr val="FF0000"/>
                </a:solidFill>
              </a:rPr>
              <a:t>processors</a:t>
            </a:r>
            <a:r>
              <a:rPr lang="en-GB" altLang="zh-CN" dirty="0"/>
              <a:t> or hardware </a:t>
            </a:r>
            <a:r>
              <a:rPr lang="en-GB" altLang="zh-CN" dirty="0">
                <a:solidFill>
                  <a:srgbClr val="FF0000"/>
                </a:solidFill>
              </a:rPr>
              <a:t>accelerators</a:t>
            </a:r>
            <a:r>
              <a:rPr lang="en-GB" altLang="zh-CN" dirty="0"/>
              <a:t>.</a:t>
            </a:r>
          </a:p>
          <a:p>
            <a:r>
              <a:rPr lang="en-US" altLang="zh-CN" dirty="0"/>
              <a:t>It is a </a:t>
            </a:r>
            <a:r>
              <a:rPr lang="en-US" altLang="zh-CN" dirty="0">
                <a:solidFill>
                  <a:srgbClr val="FF0000"/>
                </a:solidFill>
              </a:rPr>
              <a:t>C-like</a:t>
            </a:r>
            <a:r>
              <a:rPr lang="en-US" altLang="zh-CN" dirty="0"/>
              <a:t> </a:t>
            </a:r>
            <a:r>
              <a:rPr lang="en-GB" altLang="zh-CN" dirty="0"/>
              <a:t>“</a:t>
            </a:r>
            <a:r>
              <a:rPr lang="en-US" altLang="zh-CN" dirty="0"/>
              <a:t>language” for writing programs.</a:t>
            </a:r>
          </a:p>
          <a:p>
            <a:pPr lvl="1"/>
            <a:r>
              <a:rPr lang="en-US" altLang="zh-CN" dirty="0"/>
              <a:t>functions executed in parallel on an OpenCL device are called "</a:t>
            </a:r>
            <a:r>
              <a:rPr lang="en-US" altLang="zh-CN" dirty="0">
                <a:solidFill>
                  <a:srgbClr val="FF0000"/>
                </a:solidFill>
              </a:rPr>
              <a:t>kernels</a:t>
            </a:r>
            <a:r>
              <a:rPr lang="en-US" altLang="zh-CN" dirty="0"/>
              <a:t>"</a:t>
            </a:r>
          </a:p>
          <a:p>
            <a:pPr lvl="1"/>
            <a:r>
              <a:rPr lang="en-US" altLang="zh-CN" dirty="0"/>
              <a:t>standard </a:t>
            </a:r>
            <a:r>
              <a:rPr lang="en-US" altLang="zh-CN" dirty="0">
                <a:solidFill>
                  <a:srgbClr val="FF0000"/>
                </a:solidFill>
              </a:rPr>
              <a:t>application programming interface (API) library</a:t>
            </a:r>
          </a:p>
          <a:p>
            <a:pPr lvl="2"/>
            <a:r>
              <a:rPr lang="en-US" altLang="zh-CN" dirty="0"/>
              <a:t>launch kernels execution and manage device memory between </a:t>
            </a:r>
            <a:r>
              <a:rPr lang="en-US" altLang="zh-CN" dirty="0">
                <a:solidFill>
                  <a:srgbClr val="FF0000"/>
                </a:solidFill>
              </a:rPr>
              <a:t>host and devices</a:t>
            </a:r>
          </a:p>
          <a:p>
            <a:pPr lvl="2"/>
            <a:r>
              <a:rPr lang="en-US" altLang="zh-CN" dirty="0"/>
              <a:t>portable execution due to </a:t>
            </a:r>
            <a:r>
              <a:rPr lang="en-US" altLang="zh-CN" dirty="0">
                <a:solidFill>
                  <a:srgbClr val="FF0000"/>
                </a:solidFill>
              </a:rPr>
              <a:t>compiled at run-time</a:t>
            </a:r>
            <a:endParaRPr lang="en-US" altLang="zh-CN" dirty="0"/>
          </a:p>
          <a:p>
            <a:r>
              <a:rPr lang="en-US" altLang="zh-CN" dirty="0"/>
              <a:t>Highly relying on </a:t>
            </a:r>
            <a:r>
              <a:rPr lang="en-US" altLang="zh-CN" dirty="0">
                <a:solidFill>
                  <a:srgbClr val="FF0000"/>
                </a:solidFill>
              </a:rPr>
              <a:t>device targeted compiler </a:t>
            </a:r>
          </a:p>
          <a:p>
            <a:r>
              <a:rPr lang="en-US" altLang="zh-CN" dirty="0"/>
              <a:t>Highly relying on </a:t>
            </a:r>
            <a:r>
              <a:rPr lang="en-US" altLang="zh-CN" dirty="0">
                <a:solidFill>
                  <a:srgbClr val="FF0000"/>
                </a:solidFill>
              </a:rPr>
              <a:t>hardware driver</a:t>
            </a:r>
            <a:endParaRPr lang="zh-CN" altLang="en-US" dirty="0">
              <a:solidFill>
                <a:srgbClr val="FF0000"/>
              </a:solidFill>
            </a:endParaRPr>
          </a:p>
        </p:txBody>
      </p:sp>
      <p:sp>
        <p:nvSpPr>
          <p:cNvPr id="3" name="标题 2"/>
          <p:cNvSpPr>
            <a:spLocks noGrp="1"/>
          </p:cNvSpPr>
          <p:nvPr>
            <p:ph type="title"/>
          </p:nvPr>
        </p:nvSpPr>
        <p:spPr/>
        <p:txBody>
          <a:bodyPr/>
          <a:lstStyle/>
          <a:p>
            <a:r>
              <a:rPr lang="en-US" altLang="zh-CN" dirty="0"/>
              <a:t>OpenCL in Nutshell</a:t>
            </a:r>
            <a:endParaRPr lang="zh-CN" altLang="en-US" dirty="0"/>
          </a:p>
        </p:txBody>
      </p:sp>
      <p:pic>
        <p:nvPicPr>
          <p:cNvPr id="25" name="Picture 5"/>
          <p:cNvPicPr>
            <a:picLocks noChangeAspect="1"/>
          </p:cNvPicPr>
          <p:nvPr/>
        </p:nvPicPr>
        <p:blipFill>
          <a:blip r:embed="rId6"/>
          <a:stretch>
            <a:fillRect/>
          </a:stretch>
        </p:blipFill>
        <p:spPr>
          <a:xfrm>
            <a:off x="8149046" y="3355332"/>
            <a:ext cx="1822450" cy="1689482"/>
          </a:xfrm>
          <a:prstGeom prst="rect">
            <a:avLst/>
          </a:prstGeom>
        </p:spPr>
      </p:pic>
      <p:pic>
        <p:nvPicPr>
          <p:cNvPr id="28" name="Picture 8"/>
          <p:cNvPicPr>
            <a:picLocks noChangeAspect="1"/>
          </p:cNvPicPr>
          <p:nvPr/>
        </p:nvPicPr>
        <p:blipFill>
          <a:blip r:embed="rId7"/>
          <a:stretch>
            <a:fillRect/>
          </a:stretch>
        </p:blipFill>
        <p:spPr>
          <a:xfrm>
            <a:off x="9799155" y="5089380"/>
            <a:ext cx="2095500" cy="9715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7553F1E-A9E0-4592-959D-F74C41C7C2FD}"/>
              </a:ext>
            </a:extLst>
          </p:cNvPr>
          <p:cNvSpPr>
            <a:spLocks noGrp="1"/>
          </p:cNvSpPr>
          <p:nvPr>
            <p:ph idx="1"/>
          </p:nvPr>
        </p:nvSpPr>
        <p:spPr/>
        <p:txBody>
          <a:bodyPr/>
          <a:lstStyle/>
          <a:p>
            <a:endParaRPr lang="zh-CN" altLang="en-US" dirty="0"/>
          </a:p>
        </p:txBody>
      </p:sp>
      <p:sp>
        <p:nvSpPr>
          <p:cNvPr id="3" name="标题 2">
            <a:extLst>
              <a:ext uri="{FF2B5EF4-FFF2-40B4-BE49-F238E27FC236}">
                <a16:creationId xmlns:a16="http://schemas.microsoft.com/office/drawing/2014/main" id="{5D501685-6F84-4560-BEDA-7A8163D92CBB}"/>
              </a:ext>
            </a:extLst>
          </p:cNvPr>
          <p:cNvSpPr>
            <a:spLocks noGrp="1"/>
          </p:cNvSpPr>
          <p:nvPr>
            <p:ph type="title"/>
          </p:nvPr>
        </p:nvSpPr>
        <p:spPr/>
        <p:txBody>
          <a:bodyPr/>
          <a:lstStyle/>
          <a:p>
            <a:r>
              <a:rPr lang="en-US" altLang="zh-CN" dirty="0"/>
              <a:t>OpenCL Execution Summery</a:t>
            </a:r>
            <a:endParaRPr lang="zh-CN" altLang="en-US" dirty="0"/>
          </a:p>
        </p:txBody>
      </p:sp>
      <p:pic>
        <p:nvPicPr>
          <p:cNvPr id="4" name="Picture 4" descr="OpenCL Programming Flow">
            <a:extLst>
              <a:ext uri="{FF2B5EF4-FFF2-40B4-BE49-F238E27FC236}">
                <a16:creationId xmlns:a16="http://schemas.microsoft.com/office/drawing/2014/main" id="{FCAC482E-D65B-4EC7-AC62-520135EA2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6306" y="1482395"/>
            <a:ext cx="1892013" cy="506412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D51E040-E596-49F0-B463-90AF0FC5D725}"/>
              </a:ext>
            </a:extLst>
          </p:cNvPr>
          <p:cNvSpPr txBox="1"/>
          <p:nvPr/>
        </p:nvSpPr>
        <p:spPr>
          <a:xfrm>
            <a:off x="957967" y="3466166"/>
            <a:ext cx="2030827" cy="954107"/>
          </a:xfrm>
          <a:prstGeom prst="rect">
            <a:avLst/>
          </a:prstGeom>
          <a:noFill/>
        </p:spPr>
        <p:txBody>
          <a:bodyPr wrap="square" rtlCol="0">
            <a:spAutoFit/>
          </a:bodyPr>
          <a:lstStyle/>
          <a:p>
            <a:pPr algn="ctr"/>
            <a:r>
              <a:rPr lang="en-US" altLang="zh-CN" sz="2800" dirty="0"/>
              <a:t>OpenCL API @ host</a:t>
            </a:r>
            <a:endParaRPr lang="zh-CN" altLang="en-US" sz="2800" dirty="0"/>
          </a:p>
        </p:txBody>
      </p:sp>
      <p:sp>
        <p:nvSpPr>
          <p:cNvPr id="6" name="左大括号 5">
            <a:extLst>
              <a:ext uri="{FF2B5EF4-FFF2-40B4-BE49-F238E27FC236}">
                <a16:creationId xmlns:a16="http://schemas.microsoft.com/office/drawing/2014/main" id="{A4B841F1-451A-4A62-90A1-99F006E6A7F8}"/>
              </a:ext>
            </a:extLst>
          </p:cNvPr>
          <p:cNvSpPr/>
          <p:nvPr/>
        </p:nvSpPr>
        <p:spPr>
          <a:xfrm>
            <a:off x="2862827" y="1611474"/>
            <a:ext cx="457200" cy="4786603"/>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82BC831B-50AC-40E3-A93C-FD4B382072CB}"/>
              </a:ext>
            </a:extLst>
          </p:cNvPr>
          <p:cNvGrpSpPr/>
          <p:nvPr/>
        </p:nvGrpSpPr>
        <p:grpSpPr>
          <a:xfrm>
            <a:off x="7495147" y="2418053"/>
            <a:ext cx="1644072" cy="3105300"/>
            <a:chOff x="7495147" y="2418053"/>
            <a:chExt cx="1644072" cy="3105300"/>
          </a:xfrm>
        </p:grpSpPr>
        <p:sp>
          <p:nvSpPr>
            <p:cNvPr id="7" name="矩形 6">
              <a:extLst>
                <a:ext uri="{FF2B5EF4-FFF2-40B4-BE49-F238E27FC236}">
                  <a16:creationId xmlns:a16="http://schemas.microsoft.com/office/drawing/2014/main" id="{1DF05693-19AF-4831-BC7B-FE89A21A4CE1}"/>
                </a:ext>
              </a:extLst>
            </p:cNvPr>
            <p:cNvSpPr/>
            <p:nvPr/>
          </p:nvSpPr>
          <p:spPr>
            <a:xfrm>
              <a:off x="7495147" y="2418053"/>
              <a:ext cx="1644072" cy="480291"/>
            </a:xfrm>
            <a:prstGeom prst="rect">
              <a:avLst/>
            </a:prstGeom>
            <a:noFill/>
            <a:ln w="19050" cap="flat" cmpd="sng" algn="ctr">
              <a:solidFill>
                <a:schemeClr val="tx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solidFill>
                    <a:schemeClr val="tx1">
                      <a:lumMod val="50000"/>
                    </a:schemeClr>
                  </a:solidFill>
                </a:rPr>
                <a:t>Arguments</a:t>
              </a:r>
              <a:endParaRPr lang="zh-CN" altLang="en-US" dirty="0">
                <a:solidFill>
                  <a:schemeClr val="tx1">
                    <a:lumMod val="50000"/>
                  </a:schemeClr>
                </a:solidFill>
              </a:endParaRPr>
            </a:p>
          </p:txBody>
        </p:sp>
        <p:sp>
          <p:nvSpPr>
            <p:cNvPr id="8" name="矩形 7">
              <a:extLst>
                <a:ext uri="{FF2B5EF4-FFF2-40B4-BE49-F238E27FC236}">
                  <a16:creationId xmlns:a16="http://schemas.microsoft.com/office/drawing/2014/main" id="{D8CE7E2B-D6AE-4577-864A-5D502D3EC119}"/>
                </a:ext>
              </a:extLst>
            </p:cNvPr>
            <p:cNvSpPr/>
            <p:nvPr/>
          </p:nvSpPr>
          <p:spPr>
            <a:xfrm>
              <a:off x="7495147" y="3293056"/>
              <a:ext cx="1644072" cy="480291"/>
            </a:xfrm>
            <a:prstGeom prst="rect">
              <a:avLst/>
            </a:prstGeom>
            <a:noFill/>
            <a:ln w="19050" cap="flat" cmpd="sng" algn="ctr">
              <a:solidFill>
                <a:schemeClr val="tx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1600" dirty="0">
                  <a:solidFill>
                    <a:schemeClr val="tx1">
                      <a:lumMod val="50000"/>
                    </a:schemeClr>
                  </a:solidFill>
                </a:rPr>
                <a:t>Get thread index</a:t>
              </a:r>
              <a:endParaRPr lang="zh-CN" altLang="en-US" sz="1600" dirty="0">
                <a:solidFill>
                  <a:schemeClr val="tx1">
                    <a:lumMod val="50000"/>
                  </a:schemeClr>
                </a:solidFill>
              </a:endParaRPr>
            </a:p>
          </p:txBody>
        </p:sp>
        <p:cxnSp>
          <p:nvCxnSpPr>
            <p:cNvPr id="10" name="直接箭头连接符 9">
              <a:extLst>
                <a:ext uri="{FF2B5EF4-FFF2-40B4-BE49-F238E27FC236}">
                  <a16:creationId xmlns:a16="http://schemas.microsoft.com/office/drawing/2014/main" id="{BC3D7C23-16C8-42DD-9A16-071AE7B4E370}"/>
                </a:ext>
              </a:extLst>
            </p:cNvPr>
            <p:cNvCxnSpPr>
              <a:endCxn id="8" idx="0"/>
            </p:cNvCxnSpPr>
            <p:nvPr/>
          </p:nvCxnSpPr>
          <p:spPr>
            <a:xfrm>
              <a:off x="8317183" y="2898344"/>
              <a:ext cx="0" cy="394712"/>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E3A6A1CF-68F9-44E2-8B77-4F2226639EAC}"/>
                </a:ext>
              </a:extLst>
            </p:cNvPr>
            <p:cNvSpPr/>
            <p:nvPr/>
          </p:nvSpPr>
          <p:spPr>
            <a:xfrm>
              <a:off x="7495147" y="4168059"/>
              <a:ext cx="1644072" cy="480291"/>
            </a:xfrm>
            <a:prstGeom prst="rect">
              <a:avLst/>
            </a:prstGeom>
            <a:noFill/>
            <a:ln w="19050" cap="flat" cmpd="sng" algn="ctr">
              <a:solidFill>
                <a:schemeClr val="tx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1600" dirty="0">
                  <a:solidFill>
                    <a:schemeClr val="tx1">
                      <a:lumMod val="50000"/>
                    </a:schemeClr>
                  </a:solidFill>
                </a:rPr>
                <a:t>Map thread to data index</a:t>
              </a:r>
              <a:endParaRPr lang="zh-CN" altLang="en-US" sz="1600" dirty="0">
                <a:solidFill>
                  <a:schemeClr val="tx1">
                    <a:lumMod val="50000"/>
                  </a:schemeClr>
                </a:solidFill>
              </a:endParaRPr>
            </a:p>
          </p:txBody>
        </p:sp>
        <p:cxnSp>
          <p:nvCxnSpPr>
            <p:cNvPr id="15" name="直接箭头连接符 14">
              <a:extLst>
                <a:ext uri="{FF2B5EF4-FFF2-40B4-BE49-F238E27FC236}">
                  <a16:creationId xmlns:a16="http://schemas.microsoft.com/office/drawing/2014/main" id="{36B0D8ED-CD72-4AAB-8288-F0DFDF8391B4}"/>
                </a:ext>
              </a:extLst>
            </p:cNvPr>
            <p:cNvCxnSpPr/>
            <p:nvPr/>
          </p:nvCxnSpPr>
          <p:spPr>
            <a:xfrm>
              <a:off x="8317183" y="3773347"/>
              <a:ext cx="0" cy="394712"/>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7DAB68DC-D7E8-453B-B382-CA001EEEBE65}"/>
                </a:ext>
              </a:extLst>
            </p:cNvPr>
            <p:cNvSpPr/>
            <p:nvPr/>
          </p:nvSpPr>
          <p:spPr>
            <a:xfrm>
              <a:off x="7495147" y="5043062"/>
              <a:ext cx="1644072" cy="480291"/>
            </a:xfrm>
            <a:prstGeom prst="rect">
              <a:avLst/>
            </a:prstGeom>
            <a:noFill/>
            <a:ln w="19050" cap="flat" cmpd="sng" algn="ctr">
              <a:solidFill>
                <a:schemeClr val="tx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1200" dirty="0">
                  <a:solidFill>
                    <a:schemeClr val="tx1">
                      <a:lumMod val="50000"/>
                    </a:schemeClr>
                  </a:solidFill>
                </a:rPr>
                <a:t>Thread computation</a:t>
              </a:r>
              <a:endParaRPr lang="zh-CN" altLang="en-US" sz="1200" dirty="0">
                <a:solidFill>
                  <a:schemeClr val="tx1">
                    <a:lumMod val="50000"/>
                  </a:schemeClr>
                </a:solidFill>
              </a:endParaRPr>
            </a:p>
          </p:txBody>
        </p:sp>
        <p:cxnSp>
          <p:nvCxnSpPr>
            <p:cNvPr id="17" name="直接箭头连接符 16">
              <a:extLst>
                <a:ext uri="{FF2B5EF4-FFF2-40B4-BE49-F238E27FC236}">
                  <a16:creationId xmlns:a16="http://schemas.microsoft.com/office/drawing/2014/main" id="{2634A287-0DE3-4316-911B-6A882DD5335F}"/>
                </a:ext>
              </a:extLst>
            </p:cNvPr>
            <p:cNvCxnSpPr/>
            <p:nvPr/>
          </p:nvCxnSpPr>
          <p:spPr>
            <a:xfrm>
              <a:off x="8307948" y="4648350"/>
              <a:ext cx="0" cy="394712"/>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 name="直接连接符 18">
            <a:extLst>
              <a:ext uri="{FF2B5EF4-FFF2-40B4-BE49-F238E27FC236}">
                <a16:creationId xmlns:a16="http://schemas.microsoft.com/office/drawing/2014/main" id="{E95FAFAF-BA1D-49EC-8076-DDFEC70E14D7}"/>
              </a:ext>
            </a:extLst>
          </p:cNvPr>
          <p:cNvCxnSpPr>
            <a:cxnSpLocks/>
          </p:cNvCxnSpPr>
          <p:nvPr/>
        </p:nvCxnSpPr>
        <p:spPr>
          <a:xfrm flipV="1">
            <a:off x="5376855" y="2418054"/>
            <a:ext cx="2065041" cy="352829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EC1AEB66-09A5-4E18-A2D5-BAEA97B700DE}"/>
              </a:ext>
            </a:extLst>
          </p:cNvPr>
          <p:cNvCxnSpPr/>
          <p:nvPr/>
        </p:nvCxnSpPr>
        <p:spPr>
          <a:xfrm flipV="1">
            <a:off x="5376855" y="5538111"/>
            <a:ext cx="2084227" cy="859966"/>
          </a:xfrm>
          <a:prstGeom prst="line">
            <a:avLst/>
          </a:prstGeom>
          <a:ln/>
        </p:spPr>
        <p:style>
          <a:lnRef idx="2">
            <a:schemeClr val="accent1"/>
          </a:lnRef>
          <a:fillRef idx="0">
            <a:schemeClr val="accent1"/>
          </a:fillRef>
          <a:effectRef idx="1">
            <a:schemeClr val="accent1"/>
          </a:effectRef>
          <a:fontRef idx="minor">
            <a:schemeClr val="tx1"/>
          </a:fontRef>
        </p:style>
      </p:cxnSp>
      <p:sp>
        <p:nvSpPr>
          <p:cNvPr id="23" name="右大括号 22">
            <a:extLst>
              <a:ext uri="{FF2B5EF4-FFF2-40B4-BE49-F238E27FC236}">
                <a16:creationId xmlns:a16="http://schemas.microsoft.com/office/drawing/2014/main" id="{23D2371E-22A8-4B24-A5CC-A13FF3EC6FE8}"/>
              </a:ext>
            </a:extLst>
          </p:cNvPr>
          <p:cNvSpPr/>
          <p:nvPr/>
        </p:nvSpPr>
        <p:spPr>
          <a:xfrm>
            <a:off x="9265186" y="2418053"/>
            <a:ext cx="531981" cy="310530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3F6143D4-5BCF-41BE-9CFA-A5DBCC5BBC78}"/>
              </a:ext>
            </a:extLst>
          </p:cNvPr>
          <p:cNvSpPr txBox="1"/>
          <p:nvPr/>
        </p:nvSpPr>
        <p:spPr>
          <a:xfrm>
            <a:off x="9961255" y="3457667"/>
            <a:ext cx="1415332" cy="954107"/>
          </a:xfrm>
          <a:prstGeom prst="rect">
            <a:avLst/>
          </a:prstGeom>
          <a:noFill/>
        </p:spPr>
        <p:txBody>
          <a:bodyPr wrap="square" rtlCol="0">
            <a:spAutoFit/>
          </a:bodyPr>
          <a:lstStyle/>
          <a:p>
            <a:pPr algn="ctr"/>
            <a:r>
              <a:rPr lang="en-US" altLang="zh-CN" sz="2800" dirty="0"/>
              <a:t>Kernel @ host</a:t>
            </a:r>
            <a:endParaRPr lang="zh-CN" altLang="en-US" sz="2800" dirty="0"/>
          </a:p>
        </p:txBody>
      </p:sp>
    </p:spTree>
    <p:extLst>
      <p:ext uri="{BB962C8B-B14F-4D97-AF65-F5344CB8AC3E}">
        <p14:creationId xmlns:p14="http://schemas.microsoft.com/office/powerpoint/2010/main" val="10195133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ABF959B-4C0A-43D2-B120-2C2C85DB8580}"/>
              </a:ext>
            </a:extLst>
          </p:cNvPr>
          <p:cNvSpPr>
            <a:spLocks noGrp="1"/>
          </p:cNvSpPr>
          <p:nvPr>
            <p:ph idx="1"/>
          </p:nvPr>
        </p:nvSpPr>
        <p:spPr>
          <a:xfrm>
            <a:off x="815413" y="1530221"/>
            <a:ext cx="6891673" cy="5191254"/>
          </a:xfrm>
        </p:spPr>
        <p:txBody>
          <a:bodyPr>
            <a:normAutofit lnSpcReduction="10000"/>
          </a:bodyPr>
          <a:lstStyle/>
          <a:p>
            <a:r>
              <a:rPr lang="en-US" altLang="zh-CN" sz="1600" dirty="0"/>
              <a:t>An event is an object that communicates the status of commands in OpenCL … legal values for an event:</a:t>
            </a:r>
          </a:p>
          <a:p>
            <a:pPr lvl="1"/>
            <a:r>
              <a:rPr lang="en-US" altLang="zh-CN" sz="1600" dirty="0">
                <a:solidFill>
                  <a:srgbClr val="FF0000"/>
                </a:solidFill>
              </a:rPr>
              <a:t>CL_QUEUED</a:t>
            </a:r>
            <a:r>
              <a:rPr lang="en-US" altLang="zh-CN" sz="1600" dirty="0"/>
              <a:t>: command has been enqueued.</a:t>
            </a:r>
          </a:p>
          <a:p>
            <a:pPr lvl="1"/>
            <a:r>
              <a:rPr lang="en-US" altLang="zh-CN" sz="1600" dirty="0">
                <a:solidFill>
                  <a:srgbClr val="FF0000"/>
                </a:solidFill>
              </a:rPr>
              <a:t>CL_SUBMITED</a:t>
            </a:r>
            <a:r>
              <a:rPr lang="en-US" altLang="zh-CN" sz="1600" dirty="0"/>
              <a:t>: command has been submitted to the compute device</a:t>
            </a:r>
          </a:p>
          <a:p>
            <a:pPr lvl="1"/>
            <a:r>
              <a:rPr lang="en-US" altLang="zh-CN" sz="1600" dirty="0">
                <a:solidFill>
                  <a:srgbClr val="FF0000"/>
                </a:solidFill>
              </a:rPr>
              <a:t>CL_RUNNING</a:t>
            </a:r>
            <a:r>
              <a:rPr lang="en-US" altLang="zh-CN" sz="1600" dirty="0"/>
              <a:t>: compute device is executing the command</a:t>
            </a:r>
          </a:p>
          <a:p>
            <a:pPr lvl="1"/>
            <a:r>
              <a:rPr lang="en-US" altLang="zh-CN" sz="1600" dirty="0">
                <a:solidFill>
                  <a:srgbClr val="FF0000"/>
                </a:solidFill>
              </a:rPr>
              <a:t>CL_COMPLETE</a:t>
            </a:r>
            <a:r>
              <a:rPr lang="en-US" altLang="zh-CN" sz="1600" dirty="0"/>
              <a:t>: command has completed</a:t>
            </a:r>
          </a:p>
          <a:p>
            <a:pPr lvl="1"/>
            <a:r>
              <a:rPr lang="en-US" altLang="zh-CN" sz="1600" dirty="0">
                <a:solidFill>
                  <a:srgbClr val="FF0000"/>
                </a:solidFill>
              </a:rPr>
              <a:t>ERROR_CODE</a:t>
            </a:r>
            <a:r>
              <a:rPr lang="en-US" altLang="zh-CN" sz="1600" dirty="0"/>
              <a:t>: a negative value, indicates an error condition occurred. </a:t>
            </a:r>
          </a:p>
          <a:p>
            <a:r>
              <a:rPr lang="en-US" altLang="zh-CN" sz="1600" dirty="0"/>
              <a:t>Every OpenCL event corresponds to an occurrence, and most of these occurrences involve commands and command queues.</a:t>
            </a:r>
          </a:p>
          <a:p>
            <a:r>
              <a:rPr lang="en-US" altLang="zh-CN" sz="1600" dirty="0"/>
              <a:t>In OpenCL we can use events in three main ways which are follows:</a:t>
            </a:r>
          </a:p>
          <a:p>
            <a:pPr lvl="1"/>
            <a:r>
              <a:rPr lang="en-US" altLang="zh-CN" sz="1600" dirty="0">
                <a:solidFill>
                  <a:srgbClr val="FF0000"/>
                </a:solidFill>
              </a:rPr>
              <a:t>Host notification</a:t>
            </a:r>
            <a:r>
              <a:rPr lang="en-US" altLang="zh-CN" sz="1600" dirty="0"/>
              <a:t>: An event can notify the host that a command has completed its execution on a device</a:t>
            </a:r>
          </a:p>
          <a:p>
            <a:pPr lvl="1"/>
            <a:r>
              <a:rPr lang="en-US" altLang="zh-CN" sz="1600" dirty="0">
                <a:solidFill>
                  <a:srgbClr val="FF0000"/>
                </a:solidFill>
              </a:rPr>
              <a:t>Command synchronization</a:t>
            </a:r>
            <a:r>
              <a:rPr lang="en-US" altLang="zh-CN" sz="1600" dirty="0"/>
              <a:t>: An event can force commands to delay their execution until another event's occurrence has taken place</a:t>
            </a:r>
          </a:p>
          <a:p>
            <a:pPr lvl="1"/>
            <a:r>
              <a:rPr lang="en-US" altLang="zh-CN" sz="1600" dirty="0">
                <a:solidFill>
                  <a:srgbClr val="FF0000"/>
                </a:solidFill>
              </a:rPr>
              <a:t>Profiling</a:t>
            </a:r>
            <a:r>
              <a:rPr lang="en-US" altLang="zh-CN" sz="1600" dirty="0"/>
              <a:t>: An event can monitor how much time a command takes to execute</a:t>
            </a:r>
            <a:endParaRPr lang="zh-CN" altLang="en-US" sz="1600" dirty="0"/>
          </a:p>
        </p:txBody>
      </p:sp>
      <p:sp>
        <p:nvSpPr>
          <p:cNvPr id="3" name="标题 2">
            <a:extLst>
              <a:ext uri="{FF2B5EF4-FFF2-40B4-BE49-F238E27FC236}">
                <a16:creationId xmlns:a16="http://schemas.microsoft.com/office/drawing/2014/main" id="{4D9A8441-F892-498F-A426-95C18D957420}"/>
              </a:ext>
            </a:extLst>
          </p:cNvPr>
          <p:cNvSpPr>
            <a:spLocks noGrp="1"/>
          </p:cNvSpPr>
          <p:nvPr>
            <p:ph type="title"/>
          </p:nvPr>
        </p:nvSpPr>
        <p:spPr/>
        <p:txBody>
          <a:bodyPr/>
          <a:lstStyle/>
          <a:p>
            <a:r>
              <a:rPr lang="en-US" altLang="zh-CN" dirty="0"/>
              <a:t>OpenCL Events</a:t>
            </a:r>
            <a:endParaRPr lang="zh-CN" altLang="en-US" dirty="0"/>
          </a:p>
        </p:txBody>
      </p:sp>
      <p:pic>
        <p:nvPicPr>
          <p:cNvPr id="5" name="图片 4">
            <a:extLst>
              <a:ext uri="{FF2B5EF4-FFF2-40B4-BE49-F238E27FC236}">
                <a16:creationId xmlns:a16="http://schemas.microsoft.com/office/drawing/2014/main" id="{B0329F10-8849-4F06-A7F4-DE641EA89DEB}"/>
              </a:ext>
            </a:extLst>
          </p:cNvPr>
          <p:cNvPicPr>
            <a:picLocks noChangeAspect="1"/>
          </p:cNvPicPr>
          <p:nvPr/>
        </p:nvPicPr>
        <p:blipFill>
          <a:blip r:embed="rId2"/>
          <a:stretch>
            <a:fillRect/>
          </a:stretch>
        </p:blipFill>
        <p:spPr>
          <a:xfrm>
            <a:off x="7897091" y="1742344"/>
            <a:ext cx="3479496" cy="4189597"/>
          </a:xfrm>
          <a:prstGeom prst="rect">
            <a:avLst/>
          </a:prstGeom>
        </p:spPr>
      </p:pic>
    </p:spTree>
    <p:extLst>
      <p:ext uri="{BB962C8B-B14F-4D97-AF65-F5344CB8AC3E}">
        <p14:creationId xmlns:p14="http://schemas.microsoft.com/office/powerpoint/2010/main" val="42254397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49ED6D8-8414-42E5-A816-D7498D4B6294}"/>
              </a:ext>
            </a:extLst>
          </p:cNvPr>
          <p:cNvSpPr>
            <a:spLocks noGrp="1"/>
          </p:cNvSpPr>
          <p:nvPr>
            <p:ph idx="1"/>
          </p:nvPr>
        </p:nvSpPr>
        <p:spPr>
          <a:xfrm>
            <a:off x="815413" y="1530222"/>
            <a:ext cx="10766987" cy="2939142"/>
          </a:xfrm>
        </p:spPr>
        <p:txBody>
          <a:bodyPr>
            <a:normAutofit fontScale="70000" lnSpcReduction="20000"/>
          </a:bodyPr>
          <a:lstStyle/>
          <a:p>
            <a:r>
              <a:rPr lang="en-US" altLang="zh-CN" dirty="0"/>
              <a:t>Enable profiling when creating queue with queue properties CL_QUEUE_PROFILING_ENABLE</a:t>
            </a:r>
          </a:p>
          <a:p>
            <a:r>
              <a:rPr lang="en-US" altLang="zh-CN" dirty="0"/>
              <a:t>Use </a:t>
            </a:r>
            <a:r>
              <a:rPr lang="en-US" altLang="zh-CN" dirty="0" err="1"/>
              <a:t>clGetEvenProfilingInfo</a:t>
            </a:r>
            <a:r>
              <a:rPr lang="en-US" altLang="zh-CN" dirty="0"/>
              <a:t>() to retrieve timing information</a:t>
            </a:r>
          </a:p>
          <a:p>
            <a:pPr marL="0" indent="0">
              <a:buNone/>
            </a:pPr>
            <a:r>
              <a:rPr lang="en-US" altLang="zh-CN" dirty="0" err="1">
                <a:solidFill>
                  <a:srgbClr val="FF0000"/>
                </a:solidFill>
              </a:rPr>
              <a:t>clGetEventProfilingInfo</a:t>
            </a:r>
            <a:r>
              <a:rPr lang="en-US" altLang="zh-CN" dirty="0">
                <a:solidFill>
                  <a:srgbClr val="FF0000"/>
                </a:solidFill>
              </a:rPr>
              <a:t>(</a:t>
            </a:r>
          </a:p>
          <a:p>
            <a:pPr marL="0" indent="0">
              <a:buNone/>
            </a:pPr>
            <a:r>
              <a:rPr lang="en-US" altLang="zh-CN" dirty="0"/>
              <a:t>	</a:t>
            </a:r>
            <a:r>
              <a:rPr lang="en-US" altLang="zh-CN" dirty="0" err="1">
                <a:solidFill>
                  <a:srgbClr val="FF0000"/>
                </a:solidFill>
              </a:rPr>
              <a:t>cl_event</a:t>
            </a:r>
            <a:r>
              <a:rPr lang="en-US" altLang="zh-CN" dirty="0">
                <a:solidFill>
                  <a:srgbClr val="FF0000"/>
                </a:solidFill>
              </a:rPr>
              <a:t> event</a:t>
            </a:r>
            <a:r>
              <a:rPr lang="en-US" altLang="zh-CN" dirty="0"/>
              <a:t>, </a:t>
            </a:r>
            <a:r>
              <a:rPr lang="en-US" altLang="zh-CN" dirty="0">
                <a:solidFill>
                  <a:schemeClr val="bg2">
                    <a:lumMod val="75000"/>
                  </a:schemeClr>
                </a:solidFill>
              </a:rPr>
              <a:t>// the event object to get info for</a:t>
            </a:r>
          </a:p>
          <a:p>
            <a:pPr marL="0" indent="0">
              <a:buNone/>
            </a:pPr>
            <a:r>
              <a:rPr lang="en-US" altLang="zh-CN" dirty="0"/>
              <a:t>	</a:t>
            </a:r>
            <a:r>
              <a:rPr lang="en-US" altLang="zh-CN" dirty="0" err="1">
                <a:solidFill>
                  <a:srgbClr val="FF0000"/>
                </a:solidFill>
              </a:rPr>
              <a:t>cl_profiling_info</a:t>
            </a:r>
            <a:r>
              <a:rPr lang="en-US" altLang="zh-CN" dirty="0">
                <a:solidFill>
                  <a:srgbClr val="FF0000"/>
                </a:solidFill>
              </a:rPr>
              <a:t> </a:t>
            </a:r>
            <a:r>
              <a:rPr lang="en-US" altLang="zh-CN" dirty="0" err="1">
                <a:solidFill>
                  <a:srgbClr val="FF0000"/>
                </a:solidFill>
              </a:rPr>
              <a:t>param_name</a:t>
            </a:r>
            <a:r>
              <a:rPr lang="en-US" altLang="zh-CN" dirty="0"/>
              <a:t>, </a:t>
            </a:r>
            <a:r>
              <a:rPr lang="en-US" altLang="zh-CN" dirty="0">
                <a:solidFill>
                  <a:schemeClr val="bg2">
                    <a:lumMod val="75000"/>
                  </a:schemeClr>
                </a:solidFill>
              </a:rPr>
              <a:t>// the profiling data to query -see list below</a:t>
            </a:r>
          </a:p>
          <a:p>
            <a:pPr marL="0" indent="0">
              <a:buNone/>
            </a:pPr>
            <a:r>
              <a:rPr lang="en-US" altLang="zh-CN" dirty="0"/>
              <a:t>	</a:t>
            </a:r>
            <a:r>
              <a:rPr lang="en-US" altLang="zh-CN" dirty="0" err="1">
                <a:solidFill>
                  <a:srgbClr val="FF0000"/>
                </a:solidFill>
              </a:rPr>
              <a:t>size_t</a:t>
            </a:r>
            <a:r>
              <a:rPr lang="en-US" altLang="zh-CN" dirty="0">
                <a:solidFill>
                  <a:srgbClr val="FF0000"/>
                </a:solidFill>
              </a:rPr>
              <a:t> </a:t>
            </a:r>
            <a:r>
              <a:rPr lang="en-US" altLang="zh-CN" dirty="0" err="1">
                <a:solidFill>
                  <a:srgbClr val="FF0000"/>
                </a:solidFill>
              </a:rPr>
              <a:t>param_value_size</a:t>
            </a:r>
            <a:r>
              <a:rPr lang="en-US" altLang="zh-CN" dirty="0"/>
              <a:t>, </a:t>
            </a:r>
            <a:r>
              <a:rPr lang="en-US" altLang="zh-CN" dirty="0">
                <a:solidFill>
                  <a:schemeClr val="bg2">
                    <a:lumMod val="75000"/>
                  </a:schemeClr>
                </a:solidFill>
              </a:rPr>
              <a:t>// the size of memory pointed by </a:t>
            </a:r>
            <a:r>
              <a:rPr lang="en-US" altLang="zh-CN" dirty="0" err="1">
                <a:solidFill>
                  <a:schemeClr val="bg2">
                    <a:lumMod val="75000"/>
                  </a:schemeClr>
                </a:solidFill>
              </a:rPr>
              <a:t>param_value</a:t>
            </a:r>
            <a:endParaRPr lang="en-US" altLang="zh-CN" dirty="0">
              <a:solidFill>
                <a:schemeClr val="bg2">
                  <a:lumMod val="75000"/>
                </a:schemeClr>
              </a:solidFill>
            </a:endParaRPr>
          </a:p>
          <a:p>
            <a:pPr marL="0" indent="0">
              <a:buNone/>
            </a:pPr>
            <a:r>
              <a:rPr lang="en-US" altLang="zh-CN" dirty="0"/>
              <a:t>	</a:t>
            </a:r>
            <a:r>
              <a:rPr lang="en-US" altLang="zh-CN" dirty="0">
                <a:solidFill>
                  <a:srgbClr val="FF0000"/>
                </a:solidFill>
              </a:rPr>
              <a:t>void* </a:t>
            </a:r>
            <a:r>
              <a:rPr lang="en-US" altLang="zh-CN" dirty="0" err="1">
                <a:solidFill>
                  <a:srgbClr val="FF0000"/>
                </a:solidFill>
              </a:rPr>
              <a:t>param_value</a:t>
            </a:r>
            <a:r>
              <a:rPr lang="en-US" altLang="zh-CN" dirty="0"/>
              <a:t>,  </a:t>
            </a:r>
            <a:r>
              <a:rPr lang="en-US" altLang="zh-CN" dirty="0">
                <a:solidFill>
                  <a:schemeClr val="bg2">
                    <a:lumMod val="75000"/>
                  </a:schemeClr>
                </a:solidFill>
              </a:rPr>
              <a:t>// pointer to memory in which the query result is returned</a:t>
            </a:r>
          </a:p>
          <a:p>
            <a:pPr marL="0" indent="0">
              <a:buNone/>
            </a:pPr>
            <a:r>
              <a:rPr lang="en-US" altLang="zh-CN" dirty="0"/>
              <a:t>	</a:t>
            </a:r>
            <a:r>
              <a:rPr lang="en-US" altLang="zh-CN" dirty="0" err="1">
                <a:solidFill>
                  <a:srgbClr val="FF0000"/>
                </a:solidFill>
              </a:rPr>
              <a:t>size_t</a:t>
            </a:r>
            <a:r>
              <a:rPr lang="en-US" altLang="zh-CN" dirty="0">
                <a:solidFill>
                  <a:srgbClr val="FF0000"/>
                </a:solidFill>
              </a:rPr>
              <a:t>* </a:t>
            </a:r>
            <a:r>
              <a:rPr lang="en-US" altLang="zh-CN" dirty="0" err="1">
                <a:solidFill>
                  <a:srgbClr val="FF0000"/>
                </a:solidFill>
              </a:rPr>
              <a:t>param_actual_size</a:t>
            </a:r>
            <a:r>
              <a:rPr lang="en-US" altLang="zh-CN" dirty="0">
                <a:solidFill>
                  <a:srgbClr val="FF0000"/>
                </a:solidFill>
              </a:rPr>
              <a:t> </a:t>
            </a:r>
            <a:r>
              <a:rPr lang="en-US" altLang="zh-CN" dirty="0"/>
              <a:t>); </a:t>
            </a:r>
            <a:r>
              <a:rPr lang="en-US" altLang="zh-CN" dirty="0">
                <a:solidFill>
                  <a:schemeClr val="bg2">
                    <a:lumMod val="75000"/>
                  </a:schemeClr>
                </a:solidFill>
              </a:rPr>
              <a:t>// actual number of bytes copied to </a:t>
            </a:r>
            <a:r>
              <a:rPr lang="en-US" altLang="zh-CN" dirty="0" err="1">
                <a:solidFill>
                  <a:schemeClr val="bg2">
                    <a:lumMod val="75000"/>
                  </a:schemeClr>
                </a:solidFill>
              </a:rPr>
              <a:t>param_value</a:t>
            </a:r>
            <a:endParaRPr lang="en-US" altLang="zh-CN" dirty="0">
              <a:solidFill>
                <a:schemeClr val="bg2">
                  <a:lumMod val="75000"/>
                </a:schemeClr>
              </a:solidFill>
            </a:endParaRPr>
          </a:p>
          <a:p>
            <a:pPr marL="0" indent="0">
              <a:buNone/>
            </a:pPr>
            <a:endParaRPr lang="en-US" altLang="zh-CN" dirty="0"/>
          </a:p>
        </p:txBody>
      </p:sp>
      <p:sp>
        <p:nvSpPr>
          <p:cNvPr id="3" name="标题 2">
            <a:extLst>
              <a:ext uri="{FF2B5EF4-FFF2-40B4-BE49-F238E27FC236}">
                <a16:creationId xmlns:a16="http://schemas.microsoft.com/office/drawing/2014/main" id="{7BDAF7DB-36C5-4397-8782-7AAE5B392171}"/>
              </a:ext>
            </a:extLst>
          </p:cNvPr>
          <p:cNvSpPr>
            <a:spLocks noGrp="1"/>
          </p:cNvSpPr>
          <p:nvPr>
            <p:ph type="title"/>
          </p:nvPr>
        </p:nvSpPr>
        <p:spPr/>
        <p:txBody>
          <a:bodyPr/>
          <a:lstStyle/>
          <a:p>
            <a:r>
              <a:rPr lang="en-US" altLang="zh-CN" dirty="0"/>
              <a:t>Events &amp; </a:t>
            </a:r>
            <a:r>
              <a:rPr lang="en-US" altLang="zh-CN" sz="4000" dirty="0"/>
              <a:t>Profiling</a:t>
            </a:r>
            <a:endParaRPr lang="zh-CN" altLang="en-US" dirty="0"/>
          </a:p>
        </p:txBody>
      </p:sp>
      <p:pic>
        <p:nvPicPr>
          <p:cNvPr id="8" name="图片 7">
            <a:extLst>
              <a:ext uri="{FF2B5EF4-FFF2-40B4-BE49-F238E27FC236}">
                <a16:creationId xmlns:a16="http://schemas.microsoft.com/office/drawing/2014/main" id="{2DE4D4ED-FD99-4A11-A87B-0CBD7036310F}"/>
              </a:ext>
            </a:extLst>
          </p:cNvPr>
          <p:cNvPicPr>
            <a:picLocks noChangeAspect="1"/>
          </p:cNvPicPr>
          <p:nvPr/>
        </p:nvPicPr>
        <p:blipFill>
          <a:blip r:embed="rId2"/>
          <a:stretch>
            <a:fillRect/>
          </a:stretch>
        </p:blipFill>
        <p:spPr>
          <a:xfrm>
            <a:off x="1707502" y="4259271"/>
            <a:ext cx="8068796" cy="2137014"/>
          </a:xfrm>
          <a:prstGeom prst="rect">
            <a:avLst/>
          </a:prstGeom>
        </p:spPr>
      </p:pic>
    </p:spTree>
    <p:extLst>
      <p:ext uri="{BB962C8B-B14F-4D97-AF65-F5344CB8AC3E}">
        <p14:creationId xmlns:p14="http://schemas.microsoft.com/office/powerpoint/2010/main" val="1239627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FC59C2B-CFC1-4DF3-A003-2948AC19683F}"/>
              </a:ext>
            </a:extLst>
          </p:cNvPr>
          <p:cNvSpPr>
            <a:spLocks noGrp="1"/>
          </p:cNvSpPr>
          <p:nvPr>
            <p:ph idx="1"/>
          </p:nvPr>
        </p:nvSpPr>
        <p:spPr>
          <a:xfrm>
            <a:off x="815414" y="1530221"/>
            <a:ext cx="10388295" cy="4595943"/>
          </a:xfrm>
        </p:spPr>
        <p:txBody>
          <a:bodyPr>
            <a:normAutofit fontScale="70000" lnSpcReduction="20000"/>
          </a:bodyPr>
          <a:lstStyle/>
          <a:p>
            <a:r>
              <a:rPr lang="en-GB" altLang="zh-CN" dirty="0"/>
              <a:t>… …</a:t>
            </a:r>
          </a:p>
          <a:p>
            <a:r>
              <a:rPr lang="en-GB" altLang="zh-CN" dirty="0" err="1"/>
              <a:t>cl_event</a:t>
            </a:r>
            <a:r>
              <a:rPr lang="en-GB" altLang="zh-CN" dirty="0"/>
              <a:t> </a:t>
            </a:r>
            <a:r>
              <a:rPr lang="en-GB" altLang="zh-CN" dirty="0" err="1"/>
              <a:t>user_event</a:t>
            </a:r>
            <a:r>
              <a:rPr lang="en-GB" altLang="zh-CN" dirty="0"/>
              <a:t> = </a:t>
            </a:r>
            <a:r>
              <a:rPr lang="en-GB" altLang="zh-CN" dirty="0" err="1"/>
              <a:t>clCreateUserEvent</a:t>
            </a:r>
            <a:r>
              <a:rPr lang="en-GB" altLang="zh-CN" dirty="0"/>
              <a:t>(context, &amp;status); // create event object</a:t>
            </a:r>
          </a:p>
          <a:p>
            <a:r>
              <a:rPr lang="en-GB" altLang="zh-CN" dirty="0" err="1"/>
              <a:t>cl_event</a:t>
            </a:r>
            <a:r>
              <a:rPr lang="en-GB" altLang="zh-CN" dirty="0"/>
              <a:t> </a:t>
            </a:r>
            <a:r>
              <a:rPr lang="en-GB" altLang="zh-CN" dirty="0" err="1"/>
              <a:t>kernel_event</a:t>
            </a:r>
            <a:r>
              <a:rPr lang="en-GB" altLang="zh-CN" dirty="0"/>
              <a:t>; // create kernel event container</a:t>
            </a:r>
          </a:p>
          <a:p>
            <a:r>
              <a:rPr lang="en-GB" altLang="zh-CN" dirty="0"/>
              <a:t>status = </a:t>
            </a:r>
            <a:r>
              <a:rPr lang="en-GB" altLang="zh-CN" dirty="0" err="1"/>
              <a:t>clEnqueueNDRangeKernel</a:t>
            </a:r>
            <a:r>
              <a:rPr lang="en-GB" altLang="zh-CN" dirty="0"/>
              <a:t>( // implant event into kernel enqueue function</a:t>
            </a:r>
          </a:p>
          <a:p>
            <a:r>
              <a:rPr lang="en-GB" altLang="zh-CN" dirty="0"/>
              <a:t>        </a:t>
            </a:r>
            <a:r>
              <a:rPr lang="en-GB" altLang="zh-CN" dirty="0" err="1"/>
              <a:t>cmdQueue</a:t>
            </a:r>
            <a:r>
              <a:rPr lang="en-GB" altLang="zh-CN" dirty="0"/>
              <a:t>, </a:t>
            </a:r>
          </a:p>
          <a:p>
            <a:r>
              <a:rPr lang="en-GB" altLang="zh-CN" dirty="0"/>
              <a:t>        kernel, </a:t>
            </a:r>
          </a:p>
          <a:p>
            <a:r>
              <a:rPr lang="en-GB" altLang="zh-CN" dirty="0"/>
              <a:t>        </a:t>
            </a:r>
            <a:r>
              <a:rPr lang="en-GB" altLang="zh-CN" dirty="0" err="1"/>
              <a:t>gloablWorkDim</a:t>
            </a:r>
            <a:r>
              <a:rPr lang="en-GB" altLang="zh-CN" dirty="0"/>
              <a:t>, </a:t>
            </a:r>
          </a:p>
          <a:p>
            <a:r>
              <a:rPr lang="en-GB" altLang="zh-CN" dirty="0"/>
              <a:t>        NULL, </a:t>
            </a:r>
          </a:p>
          <a:p>
            <a:r>
              <a:rPr lang="en-GB" altLang="zh-CN" dirty="0"/>
              <a:t>        </a:t>
            </a:r>
            <a:r>
              <a:rPr lang="en-GB" altLang="zh-CN" dirty="0" err="1"/>
              <a:t>globalWorkSize</a:t>
            </a:r>
            <a:r>
              <a:rPr lang="en-GB" altLang="zh-CN" dirty="0"/>
              <a:t>, </a:t>
            </a:r>
          </a:p>
          <a:p>
            <a:r>
              <a:rPr lang="en-GB" altLang="zh-CN" dirty="0"/>
              <a:t>        NULL, </a:t>
            </a:r>
          </a:p>
          <a:p>
            <a:r>
              <a:rPr lang="en-GB" altLang="zh-CN" dirty="0"/>
              <a:t>        </a:t>
            </a:r>
            <a:r>
              <a:rPr lang="en-GB" altLang="zh-CN" dirty="0">
                <a:solidFill>
                  <a:srgbClr val="FF0000"/>
                </a:solidFill>
              </a:rPr>
              <a:t>1, // number of event</a:t>
            </a:r>
          </a:p>
          <a:p>
            <a:r>
              <a:rPr lang="en-GB" altLang="zh-CN" dirty="0">
                <a:solidFill>
                  <a:srgbClr val="FF0000"/>
                </a:solidFill>
              </a:rPr>
              <a:t>        </a:t>
            </a:r>
            <a:r>
              <a:rPr lang="en-GB" altLang="zh-CN" dirty="0" err="1">
                <a:solidFill>
                  <a:srgbClr val="FF0000"/>
                </a:solidFill>
              </a:rPr>
              <a:t>user_event</a:t>
            </a:r>
            <a:r>
              <a:rPr lang="en-GB" altLang="zh-CN" dirty="0">
                <a:solidFill>
                  <a:srgbClr val="FF0000"/>
                </a:solidFill>
              </a:rPr>
              <a:t>, // event object</a:t>
            </a:r>
          </a:p>
          <a:p>
            <a:r>
              <a:rPr lang="en-GB" altLang="zh-CN" dirty="0">
                <a:solidFill>
                  <a:srgbClr val="FF0000"/>
                </a:solidFill>
              </a:rPr>
              <a:t>        </a:t>
            </a:r>
            <a:r>
              <a:rPr lang="en-GB" altLang="zh-CN" dirty="0" err="1">
                <a:solidFill>
                  <a:srgbClr val="FF0000"/>
                </a:solidFill>
              </a:rPr>
              <a:t>kernel_event</a:t>
            </a:r>
            <a:r>
              <a:rPr lang="en-GB" altLang="zh-CN" dirty="0">
                <a:solidFill>
                  <a:srgbClr val="FF0000"/>
                </a:solidFill>
              </a:rPr>
              <a:t>); // returned event</a:t>
            </a:r>
          </a:p>
          <a:p>
            <a:r>
              <a:rPr lang="en-GB" altLang="zh-CN" dirty="0"/>
              <a:t>… …</a:t>
            </a:r>
          </a:p>
        </p:txBody>
      </p:sp>
      <p:sp>
        <p:nvSpPr>
          <p:cNvPr id="3" name="标题 2">
            <a:extLst>
              <a:ext uri="{FF2B5EF4-FFF2-40B4-BE49-F238E27FC236}">
                <a16:creationId xmlns:a16="http://schemas.microsoft.com/office/drawing/2014/main" id="{471B4AF0-CCA4-47BB-98EA-C094C2712FAF}"/>
              </a:ext>
            </a:extLst>
          </p:cNvPr>
          <p:cNvSpPr>
            <a:spLocks noGrp="1"/>
          </p:cNvSpPr>
          <p:nvPr>
            <p:ph type="title"/>
          </p:nvPr>
        </p:nvSpPr>
        <p:spPr/>
        <p:txBody>
          <a:bodyPr/>
          <a:lstStyle/>
          <a:p>
            <a:r>
              <a:rPr lang="en-US" altLang="zh-CN" dirty="0"/>
              <a:t>Insert</a:t>
            </a:r>
            <a:r>
              <a:rPr lang="en-US" altLang="zh-CN" sz="4000" dirty="0"/>
              <a:t> Profiling Event</a:t>
            </a:r>
            <a:endParaRPr lang="zh-CN" altLang="en-US" dirty="0"/>
          </a:p>
        </p:txBody>
      </p:sp>
      <p:pic>
        <p:nvPicPr>
          <p:cNvPr id="9" name="图片 8">
            <a:extLst>
              <a:ext uri="{FF2B5EF4-FFF2-40B4-BE49-F238E27FC236}">
                <a16:creationId xmlns:a16="http://schemas.microsoft.com/office/drawing/2014/main" id="{A6CAF03C-DA0F-43FF-8D4B-06D288A40D4D}"/>
              </a:ext>
            </a:extLst>
          </p:cNvPr>
          <p:cNvPicPr>
            <a:picLocks noChangeAspect="1"/>
          </p:cNvPicPr>
          <p:nvPr/>
        </p:nvPicPr>
        <p:blipFill>
          <a:blip r:embed="rId2"/>
          <a:stretch>
            <a:fillRect/>
          </a:stretch>
        </p:blipFill>
        <p:spPr>
          <a:xfrm>
            <a:off x="6865917" y="3037120"/>
            <a:ext cx="3297786" cy="2947578"/>
          </a:xfrm>
          <a:prstGeom prst="rect">
            <a:avLst/>
          </a:prstGeom>
        </p:spPr>
      </p:pic>
      <p:cxnSp>
        <p:nvCxnSpPr>
          <p:cNvPr id="11" name="直接箭头连接符 10">
            <a:extLst>
              <a:ext uri="{FF2B5EF4-FFF2-40B4-BE49-F238E27FC236}">
                <a16:creationId xmlns:a16="http://schemas.microsoft.com/office/drawing/2014/main" id="{340D55B4-B9F0-44E4-A36E-977954F656B0}"/>
              </a:ext>
            </a:extLst>
          </p:cNvPr>
          <p:cNvCxnSpPr/>
          <p:nvPr/>
        </p:nvCxnSpPr>
        <p:spPr>
          <a:xfrm flipV="1">
            <a:off x="5357091" y="4987636"/>
            <a:ext cx="1995054" cy="646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直接箭头连接符 11">
            <a:extLst>
              <a:ext uri="{FF2B5EF4-FFF2-40B4-BE49-F238E27FC236}">
                <a16:creationId xmlns:a16="http://schemas.microsoft.com/office/drawing/2014/main" id="{3CCB5F36-2274-4D6D-A94B-D5ABF25BCBC4}"/>
              </a:ext>
            </a:extLst>
          </p:cNvPr>
          <p:cNvCxnSpPr>
            <a:cxnSpLocks/>
          </p:cNvCxnSpPr>
          <p:nvPr/>
        </p:nvCxnSpPr>
        <p:spPr>
          <a:xfrm>
            <a:off x="5357091" y="5052291"/>
            <a:ext cx="3587008" cy="53693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文本框 14">
            <a:extLst>
              <a:ext uri="{FF2B5EF4-FFF2-40B4-BE49-F238E27FC236}">
                <a16:creationId xmlns:a16="http://schemas.microsoft.com/office/drawing/2014/main" id="{60706180-8861-4F01-BAE4-085759081E5A}"/>
              </a:ext>
            </a:extLst>
          </p:cNvPr>
          <p:cNvSpPr txBox="1"/>
          <p:nvPr/>
        </p:nvSpPr>
        <p:spPr>
          <a:xfrm>
            <a:off x="5273963" y="4618304"/>
            <a:ext cx="1385455" cy="369332"/>
          </a:xfrm>
          <a:prstGeom prst="rect">
            <a:avLst/>
          </a:prstGeom>
          <a:noFill/>
        </p:spPr>
        <p:txBody>
          <a:bodyPr wrap="square" rtlCol="0">
            <a:spAutoFit/>
          </a:bodyPr>
          <a:lstStyle/>
          <a:p>
            <a:r>
              <a:rPr lang="en-US" altLang="zh-CN" dirty="0">
                <a:solidFill>
                  <a:srgbClr val="FF0000"/>
                </a:solidFill>
              </a:rPr>
              <a:t>Insert event</a:t>
            </a:r>
            <a:endParaRPr lang="zh-CN" altLang="en-US" dirty="0">
              <a:solidFill>
                <a:srgbClr val="FF0000"/>
              </a:solidFill>
            </a:endParaRPr>
          </a:p>
        </p:txBody>
      </p:sp>
    </p:spTree>
    <p:extLst>
      <p:ext uri="{BB962C8B-B14F-4D97-AF65-F5344CB8AC3E}">
        <p14:creationId xmlns:p14="http://schemas.microsoft.com/office/powerpoint/2010/main" val="35727005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D3CC16E-1534-418E-BDCD-0DBA550FB49C}"/>
              </a:ext>
            </a:extLst>
          </p:cNvPr>
          <p:cNvSpPr>
            <a:spLocks noGrp="1"/>
          </p:cNvSpPr>
          <p:nvPr>
            <p:ph type="title"/>
          </p:nvPr>
        </p:nvSpPr>
        <p:spPr/>
        <p:txBody>
          <a:bodyPr/>
          <a:lstStyle/>
          <a:p>
            <a:r>
              <a:rPr lang="en-US" altLang="zh-CN" sz="4000" dirty="0"/>
              <a:t>Matrix Dot Product</a:t>
            </a:r>
            <a:endParaRPr lang="zh-CN" altLang="en-US" dirty="0"/>
          </a:p>
        </p:txBody>
      </p:sp>
      <p:sp>
        <p:nvSpPr>
          <p:cNvPr id="4" name="内容占位符 1">
            <a:extLst>
              <a:ext uri="{FF2B5EF4-FFF2-40B4-BE49-F238E27FC236}">
                <a16:creationId xmlns:a16="http://schemas.microsoft.com/office/drawing/2014/main" id="{2408002B-7929-40F1-820C-5F54B2A2D7DC}"/>
              </a:ext>
            </a:extLst>
          </p:cNvPr>
          <p:cNvSpPr txBox="1">
            <a:spLocks noGrp="1"/>
          </p:cNvSpPr>
          <p:nvPr>
            <p:ph idx="1"/>
          </p:nvPr>
        </p:nvSpPr>
        <p:spPr>
          <a:xfrm>
            <a:off x="815975" y="1530350"/>
            <a:ext cx="6611192" cy="501974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80604020202020204" pitchFamily="34" charset="0"/>
              <a:buChar char="•"/>
              <a:defRPr sz="2800" kern="1200">
                <a:solidFill>
                  <a:srgbClr val="5E6A71"/>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spcBef>
                <a:spcPct val="20000"/>
              </a:spcBef>
              <a:buFont typeface="Arial" panose="02080604020202020204" pitchFamily="34" charset="0"/>
              <a:buChar char="–"/>
              <a:defRPr sz="2800" kern="1200">
                <a:solidFill>
                  <a:srgbClr val="5E6A7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spcBef>
                <a:spcPct val="20000"/>
              </a:spcBef>
              <a:buFont typeface="Arial" panose="02080604020202020204" pitchFamily="34" charset="0"/>
              <a:buChar char="•"/>
              <a:defRPr sz="2400" kern="1200">
                <a:solidFill>
                  <a:srgbClr val="5E6A7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spcBef>
                <a:spcPct val="20000"/>
              </a:spcBef>
              <a:buFont typeface="Arial" panose="02080604020202020204" pitchFamily="34" charset="0"/>
              <a:buChar char="–"/>
              <a:defRPr sz="2000" kern="1200">
                <a:solidFill>
                  <a:srgbClr val="5E6A7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spcBef>
                <a:spcPct val="20000"/>
              </a:spcBef>
              <a:buFont typeface="Arial" panose="02080604020202020204" pitchFamily="34" charset="0"/>
              <a:buChar char="»"/>
              <a:defRPr sz="2000" kern="1200">
                <a:solidFill>
                  <a:srgbClr val="5E6A7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r>
              <a:rPr lang="en-GB" altLang="zh-CN" sz="1600" dirty="0"/>
              <a:t>… …</a:t>
            </a:r>
          </a:p>
          <a:p>
            <a:r>
              <a:rPr lang="en-GB" altLang="zh-CN" sz="1600" dirty="0" err="1">
                <a:solidFill>
                  <a:srgbClr val="FF0000"/>
                </a:solidFill>
              </a:rPr>
              <a:t>clSetUserEventStatus</a:t>
            </a:r>
            <a:r>
              <a:rPr lang="en-GB" altLang="zh-CN" sz="1600" dirty="0"/>
              <a:t>(</a:t>
            </a:r>
            <a:r>
              <a:rPr lang="en-GB" altLang="zh-CN" sz="1600" dirty="0" err="1"/>
              <a:t>user_event</a:t>
            </a:r>
            <a:r>
              <a:rPr lang="en-GB" altLang="zh-CN" sz="1600" dirty="0"/>
              <a:t>, </a:t>
            </a:r>
            <a:r>
              <a:rPr lang="en-GB" altLang="zh-CN" sz="1600" dirty="0">
                <a:solidFill>
                  <a:srgbClr val="FF0000"/>
                </a:solidFill>
              </a:rPr>
              <a:t>CL_COMPLETE</a:t>
            </a:r>
            <a:r>
              <a:rPr lang="en-GB" altLang="zh-CN" sz="1600" dirty="0"/>
              <a:t>);</a:t>
            </a:r>
          </a:p>
          <a:p>
            <a:r>
              <a:rPr lang="en-GB" altLang="zh-CN" sz="1600" dirty="0" err="1"/>
              <a:t>clWaitForEvents</a:t>
            </a:r>
            <a:r>
              <a:rPr lang="en-GB" altLang="zh-CN" sz="1600" dirty="0"/>
              <a:t>(1, &amp;</a:t>
            </a:r>
            <a:r>
              <a:rPr lang="en-GB" altLang="zh-CN" sz="1600" dirty="0" err="1"/>
              <a:t>kernel_event</a:t>
            </a:r>
            <a:r>
              <a:rPr lang="en-GB" altLang="zh-CN" sz="1600" dirty="0"/>
              <a:t>);</a:t>
            </a:r>
          </a:p>
          <a:p>
            <a:r>
              <a:rPr lang="en-GB" altLang="zh-CN" sz="1600" dirty="0" err="1"/>
              <a:t>cl_ulong</a:t>
            </a:r>
            <a:r>
              <a:rPr lang="en-GB" altLang="zh-CN" sz="1600" dirty="0"/>
              <a:t> </a:t>
            </a:r>
            <a:r>
              <a:rPr lang="en-GB" altLang="zh-CN" sz="1600" dirty="0" err="1"/>
              <a:t>time_start</a:t>
            </a:r>
            <a:r>
              <a:rPr lang="en-GB" altLang="zh-CN" sz="1600" dirty="0"/>
              <a:t>, </a:t>
            </a:r>
            <a:r>
              <a:rPr lang="en-GB" altLang="zh-CN" sz="1600" dirty="0" err="1"/>
              <a:t>time_end</a:t>
            </a:r>
            <a:r>
              <a:rPr lang="en-GB" altLang="zh-CN" sz="1600" dirty="0"/>
              <a:t>;</a:t>
            </a:r>
          </a:p>
          <a:p>
            <a:r>
              <a:rPr lang="en-GB" altLang="zh-CN" sz="1600" dirty="0" err="1">
                <a:solidFill>
                  <a:srgbClr val="FF0000"/>
                </a:solidFill>
              </a:rPr>
              <a:t>clGetEventProfilingInfo</a:t>
            </a:r>
            <a:r>
              <a:rPr lang="en-GB" altLang="zh-CN" sz="1600" dirty="0"/>
              <a:t>(</a:t>
            </a:r>
          </a:p>
          <a:p>
            <a:r>
              <a:rPr lang="en-GB" altLang="zh-CN" sz="1600" dirty="0"/>
              <a:t>             </a:t>
            </a:r>
            <a:r>
              <a:rPr lang="en-GB" altLang="zh-CN" sz="1600" dirty="0" err="1"/>
              <a:t>kernel_event</a:t>
            </a:r>
            <a:r>
              <a:rPr lang="en-GB" altLang="zh-CN" sz="1600" dirty="0"/>
              <a:t>, </a:t>
            </a:r>
          </a:p>
          <a:p>
            <a:r>
              <a:rPr lang="en-GB" altLang="zh-CN" sz="1600" dirty="0"/>
              <a:t>             </a:t>
            </a:r>
            <a:r>
              <a:rPr lang="en-GB" altLang="zh-CN" sz="1600" dirty="0">
                <a:solidFill>
                  <a:srgbClr val="FF0000"/>
                </a:solidFill>
              </a:rPr>
              <a:t>CL_PROFILING_COMMAND_START</a:t>
            </a:r>
            <a:r>
              <a:rPr lang="en-GB" altLang="zh-CN" sz="1600" dirty="0"/>
              <a:t>,</a:t>
            </a:r>
          </a:p>
          <a:p>
            <a:r>
              <a:rPr lang="en-GB" altLang="zh-CN" sz="1600" dirty="0"/>
              <a:t>             </a:t>
            </a:r>
            <a:r>
              <a:rPr lang="en-GB" altLang="zh-CN" sz="1600" dirty="0" err="1"/>
              <a:t>sizeof</a:t>
            </a:r>
            <a:r>
              <a:rPr lang="en-GB" altLang="zh-CN" sz="1600" dirty="0"/>
              <a:t>(</a:t>
            </a:r>
            <a:r>
              <a:rPr lang="en-GB" altLang="zh-CN" sz="1600" dirty="0" err="1"/>
              <a:t>time_start</a:t>
            </a:r>
            <a:r>
              <a:rPr lang="en-GB" altLang="zh-CN" sz="1600" dirty="0"/>
              <a:t>), </a:t>
            </a:r>
          </a:p>
          <a:p>
            <a:r>
              <a:rPr lang="en-GB" altLang="zh-CN" sz="1600" dirty="0"/>
              <a:t>             &amp;</a:t>
            </a:r>
            <a:r>
              <a:rPr lang="en-GB" altLang="zh-CN" sz="1600" dirty="0" err="1"/>
              <a:t>time_start</a:t>
            </a:r>
            <a:r>
              <a:rPr lang="en-GB" altLang="zh-CN" sz="1600" dirty="0"/>
              <a:t>, </a:t>
            </a:r>
          </a:p>
          <a:p>
            <a:r>
              <a:rPr lang="en-GB" altLang="zh-CN" sz="1600" dirty="0"/>
              <a:t>             NULL);</a:t>
            </a:r>
          </a:p>
          <a:p>
            <a:r>
              <a:rPr lang="en-GB" altLang="zh-CN" sz="1600" dirty="0" err="1">
                <a:solidFill>
                  <a:srgbClr val="FF0000"/>
                </a:solidFill>
              </a:rPr>
              <a:t>clGetEventProfilingInfo</a:t>
            </a:r>
            <a:r>
              <a:rPr lang="en-GB" altLang="zh-CN" sz="1600" dirty="0"/>
              <a:t>(</a:t>
            </a:r>
            <a:r>
              <a:rPr lang="en-GB" altLang="zh-CN" sz="1600" dirty="0" err="1"/>
              <a:t>kernel_event</a:t>
            </a:r>
            <a:r>
              <a:rPr lang="en-GB" altLang="zh-CN" sz="1600" dirty="0"/>
              <a:t>, </a:t>
            </a:r>
          </a:p>
          <a:p>
            <a:pPr marL="0" indent="0">
              <a:buNone/>
            </a:pPr>
            <a:r>
              <a:rPr lang="en-GB" altLang="zh-CN" sz="1600" dirty="0"/>
              <a:t>                     </a:t>
            </a:r>
            <a:r>
              <a:rPr lang="en-GB" altLang="zh-CN" sz="1600" dirty="0">
                <a:solidFill>
                  <a:srgbClr val="FF0000"/>
                </a:solidFill>
              </a:rPr>
              <a:t>CL_PROFILING_COMMAND_END</a:t>
            </a:r>
            <a:r>
              <a:rPr lang="en-GB" altLang="zh-CN" sz="1600" dirty="0"/>
              <a:t>,</a:t>
            </a:r>
          </a:p>
          <a:p>
            <a:pPr marL="0" indent="0">
              <a:buNone/>
            </a:pPr>
            <a:r>
              <a:rPr lang="en-GB" altLang="zh-CN" sz="1600" dirty="0"/>
              <a:t>                     </a:t>
            </a:r>
            <a:r>
              <a:rPr lang="en-GB" altLang="zh-CN" sz="1600" dirty="0" err="1"/>
              <a:t>sizeof</a:t>
            </a:r>
            <a:r>
              <a:rPr lang="en-GB" altLang="zh-CN" sz="1600" dirty="0"/>
              <a:t>(</a:t>
            </a:r>
            <a:r>
              <a:rPr lang="en-GB" altLang="zh-CN" sz="1600" dirty="0" err="1"/>
              <a:t>time_end</a:t>
            </a:r>
            <a:r>
              <a:rPr lang="en-GB" altLang="zh-CN" sz="1600" dirty="0"/>
              <a:t>), &amp;</a:t>
            </a:r>
            <a:r>
              <a:rPr lang="en-GB" altLang="zh-CN" sz="1600" dirty="0" err="1"/>
              <a:t>time_end</a:t>
            </a:r>
            <a:r>
              <a:rPr lang="en-GB" altLang="zh-CN" sz="1600" dirty="0"/>
              <a:t>, NULL);</a:t>
            </a:r>
          </a:p>
          <a:p>
            <a:r>
              <a:rPr lang="en-GB" altLang="zh-CN" sz="1600" dirty="0"/>
              <a:t>… …</a:t>
            </a:r>
          </a:p>
          <a:p>
            <a:r>
              <a:rPr lang="en-GB" altLang="zh-CN" sz="1600" dirty="0"/>
              <a:t>double </a:t>
            </a:r>
            <a:r>
              <a:rPr lang="en-GB" altLang="zh-CN" sz="1600" dirty="0" err="1"/>
              <a:t>nanoSeconds</a:t>
            </a:r>
            <a:r>
              <a:rPr lang="en-GB" altLang="zh-CN" sz="1600" dirty="0"/>
              <a:t> = </a:t>
            </a:r>
            <a:r>
              <a:rPr lang="en-GB" altLang="zh-CN" sz="1600" dirty="0" err="1"/>
              <a:t>time_end-time_start</a:t>
            </a:r>
            <a:r>
              <a:rPr lang="en-GB" altLang="zh-CN" sz="1600" dirty="0"/>
              <a:t>;</a:t>
            </a:r>
          </a:p>
          <a:p>
            <a:r>
              <a:rPr lang="en-GB" altLang="zh-CN" sz="1600" dirty="0" err="1"/>
              <a:t>printf</a:t>
            </a:r>
            <a:r>
              <a:rPr lang="en-GB" altLang="zh-CN" sz="1600" dirty="0"/>
              <a:t>("Total Kernel Execution time is: %0.3f milliseconds \n", </a:t>
            </a:r>
            <a:r>
              <a:rPr lang="en-GB" altLang="zh-CN" sz="1600" dirty="0" err="1"/>
              <a:t>nanoSeconds</a:t>
            </a:r>
            <a:r>
              <a:rPr lang="en-GB" altLang="zh-CN" sz="1600" dirty="0"/>
              <a:t> / 1000000.0);</a:t>
            </a:r>
          </a:p>
          <a:p>
            <a:r>
              <a:rPr lang="en-GB" altLang="zh-CN" sz="1600" dirty="0"/>
              <a:t>… …</a:t>
            </a:r>
          </a:p>
        </p:txBody>
      </p:sp>
      <p:pic>
        <p:nvPicPr>
          <p:cNvPr id="5" name="图片 4">
            <a:extLst>
              <a:ext uri="{FF2B5EF4-FFF2-40B4-BE49-F238E27FC236}">
                <a16:creationId xmlns:a16="http://schemas.microsoft.com/office/drawing/2014/main" id="{9835C775-0E49-42C2-98F3-0FE7E3EFC87D}"/>
              </a:ext>
            </a:extLst>
          </p:cNvPr>
          <p:cNvPicPr>
            <a:picLocks noChangeAspect="1"/>
          </p:cNvPicPr>
          <p:nvPr/>
        </p:nvPicPr>
        <p:blipFill>
          <a:blip r:embed="rId2"/>
          <a:stretch>
            <a:fillRect/>
          </a:stretch>
        </p:blipFill>
        <p:spPr>
          <a:xfrm>
            <a:off x="7832984" y="1422906"/>
            <a:ext cx="3344617" cy="4027192"/>
          </a:xfrm>
          <a:prstGeom prst="rect">
            <a:avLst/>
          </a:prstGeom>
        </p:spPr>
      </p:pic>
      <p:cxnSp>
        <p:nvCxnSpPr>
          <p:cNvPr id="7" name="直接箭头连接符 6">
            <a:extLst>
              <a:ext uri="{FF2B5EF4-FFF2-40B4-BE49-F238E27FC236}">
                <a16:creationId xmlns:a16="http://schemas.microsoft.com/office/drawing/2014/main" id="{10AC8D21-92D6-408D-ADA6-8CDA123B832C}"/>
              </a:ext>
            </a:extLst>
          </p:cNvPr>
          <p:cNvCxnSpPr>
            <a:cxnSpLocks/>
          </p:cNvCxnSpPr>
          <p:nvPr/>
        </p:nvCxnSpPr>
        <p:spPr>
          <a:xfrm>
            <a:off x="5606473" y="3288145"/>
            <a:ext cx="2623127" cy="2967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直接箭头连接符 9">
            <a:extLst>
              <a:ext uri="{FF2B5EF4-FFF2-40B4-BE49-F238E27FC236}">
                <a16:creationId xmlns:a16="http://schemas.microsoft.com/office/drawing/2014/main" id="{74C32427-EE7C-4EE8-B038-9A2DEE32B7F9}"/>
              </a:ext>
            </a:extLst>
          </p:cNvPr>
          <p:cNvCxnSpPr>
            <a:cxnSpLocks/>
          </p:cNvCxnSpPr>
          <p:nvPr/>
        </p:nvCxnSpPr>
        <p:spPr>
          <a:xfrm flipV="1">
            <a:off x="5458408" y="4301759"/>
            <a:ext cx="2865252" cy="3168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4" name="图片 13">
            <a:extLst>
              <a:ext uri="{FF2B5EF4-FFF2-40B4-BE49-F238E27FC236}">
                <a16:creationId xmlns:a16="http://schemas.microsoft.com/office/drawing/2014/main" id="{2ED02336-DAB4-4810-B2B2-796C5124B826}"/>
              </a:ext>
            </a:extLst>
          </p:cNvPr>
          <p:cNvPicPr>
            <a:picLocks noChangeAspect="1"/>
          </p:cNvPicPr>
          <p:nvPr/>
        </p:nvPicPr>
        <p:blipFill>
          <a:blip r:embed="rId3"/>
          <a:stretch>
            <a:fillRect/>
          </a:stretch>
        </p:blipFill>
        <p:spPr>
          <a:xfrm>
            <a:off x="6891034" y="5737495"/>
            <a:ext cx="4682836" cy="396850"/>
          </a:xfrm>
          <a:prstGeom prst="rect">
            <a:avLst/>
          </a:prstGeom>
        </p:spPr>
      </p:pic>
    </p:spTree>
    <p:extLst>
      <p:ext uri="{BB962C8B-B14F-4D97-AF65-F5344CB8AC3E}">
        <p14:creationId xmlns:p14="http://schemas.microsoft.com/office/powerpoint/2010/main" val="1938042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88AD0FE-266A-42CE-80C8-2BC902227332}"/>
              </a:ext>
            </a:extLst>
          </p:cNvPr>
          <p:cNvSpPr>
            <a:spLocks noGrp="1"/>
          </p:cNvSpPr>
          <p:nvPr>
            <p:ph idx="1"/>
          </p:nvPr>
        </p:nvSpPr>
        <p:spPr/>
        <p:txBody>
          <a:bodyPr>
            <a:normAutofit fontScale="85000" lnSpcReduction="20000"/>
          </a:bodyPr>
          <a:lstStyle/>
          <a:p>
            <a:r>
              <a:rPr lang="en-US" altLang="zh-CN" dirty="0"/>
              <a:t>All work-items in a work-group executing the kernel on a processor must execute </a:t>
            </a:r>
            <a:r>
              <a:rPr lang="en-US" altLang="zh-CN" i="1" dirty="0">
                <a:solidFill>
                  <a:srgbClr val="FF0000"/>
                </a:solidFill>
              </a:rPr>
              <a:t>barrier() </a:t>
            </a:r>
            <a:r>
              <a:rPr lang="en-US" altLang="zh-CN" dirty="0"/>
              <a:t>function </a:t>
            </a:r>
            <a:r>
              <a:rPr lang="en-US" altLang="zh-CN" dirty="0">
                <a:solidFill>
                  <a:srgbClr val="FF0000"/>
                </a:solidFill>
              </a:rPr>
              <a:t>before</a:t>
            </a:r>
            <a:r>
              <a:rPr lang="en-US" altLang="zh-CN" dirty="0"/>
              <a:t> any are allowed to </a:t>
            </a:r>
            <a:r>
              <a:rPr lang="en-US" altLang="zh-CN" dirty="0">
                <a:solidFill>
                  <a:srgbClr val="FF0000"/>
                </a:solidFill>
              </a:rPr>
              <a:t>continue execution </a:t>
            </a:r>
            <a:r>
              <a:rPr lang="en-US" altLang="zh-CN" dirty="0"/>
              <a:t>beyond it</a:t>
            </a:r>
            <a:endParaRPr lang="en-GB" altLang="zh-CN" dirty="0"/>
          </a:p>
          <a:p>
            <a:pPr marL="0" indent="0">
              <a:buNone/>
            </a:pPr>
            <a:r>
              <a:rPr lang="en-GB" altLang="zh-CN" dirty="0"/>
              <a:t>      </a:t>
            </a:r>
            <a:r>
              <a:rPr lang="en-GB" altLang="zh-CN" dirty="0">
                <a:solidFill>
                  <a:srgbClr val="FF0000"/>
                </a:solidFill>
              </a:rPr>
              <a:t>void barrier(</a:t>
            </a:r>
            <a:r>
              <a:rPr lang="en-GB" altLang="zh-CN" dirty="0" err="1">
                <a:solidFill>
                  <a:srgbClr val="FF0000"/>
                </a:solidFill>
              </a:rPr>
              <a:t>cl_mem_fence_flags</a:t>
            </a:r>
            <a:r>
              <a:rPr lang="en-GB" altLang="zh-CN" dirty="0">
                <a:solidFill>
                  <a:srgbClr val="FF0000"/>
                </a:solidFill>
              </a:rPr>
              <a:t> flags) </a:t>
            </a:r>
          </a:p>
          <a:p>
            <a:pPr marL="0" indent="0">
              <a:buNone/>
            </a:pPr>
            <a:r>
              <a:rPr lang="en-GB" altLang="zh-CN" dirty="0" err="1"/>
              <a:t>cl_mem_fence_flags</a:t>
            </a:r>
            <a:r>
              <a:rPr lang="en-GB" altLang="zh-CN" dirty="0"/>
              <a:t>:</a:t>
            </a:r>
          </a:p>
          <a:p>
            <a:pPr lvl="1"/>
            <a:r>
              <a:rPr lang="en-US" altLang="zh-CN" dirty="0">
                <a:solidFill>
                  <a:srgbClr val="FF0000"/>
                </a:solidFill>
              </a:rPr>
              <a:t>CLK_LOCAL_MEM_FENCE </a:t>
            </a:r>
            <a:r>
              <a:rPr lang="en-US" altLang="zh-CN" dirty="0"/>
              <a:t>- The barrier function will ensure that all local memory accesses become visible to all work items in the work-group. </a:t>
            </a:r>
          </a:p>
          <a:p>
            <a:pPr lvl="1"/>
            <a:r>
              <a:rPr lang="en-US" altLang="zh-CN" dirty="0">
                <a:solidFill>
                  <a:srgbClr val="FF0000"/>
                </a:solidFill>
              </a:rPr>
              <a:t>CLK_GLOBAL_MEM_FENCE </a:t>
            </a:r>
            <a:r>
              <a:rPr lang="en-US" altLang="zh-CN" dirty="0"/>
              <a:t>– The barrier function ensure that all global memory accesses become visible to the appropriate scope as given by scope.</a:t>
            </a:r>
          </a:p>
          <a:p>
            <a:pPr lvl="1"/>
            <a:r>
              <a:rPr lang="en-US" altLang="zh-CN" dirty="0">
                <a:solidFill>
                  <a:srgbClr val="FF0000"/>
                </a:solidFill>
              </a:rPr>
              <a:t>CLK_IMAGE_MEM_FENCE </a:t>
            </a:r>
            <a:r>
              <a:rPr lang="en-US" altLang="zh-CN" dirty="0"/>
              <a:t>– The barrier function will ensure that all image memory accesses become visible. </a:t>
            </a:r>
            <a:endParaRPr lang="zh-CN" altLang="en-US" dirty="0"/>
          </a:p>
        </p:txBody>
      </p:sp>
      <p:sp>
        <p:nvSpPr>
          <p:cNvPr id="3" name="标题 2">
            <a:extLst>
              <a:ext uri="{FF2B5EF4-FFF2-40B4-BE49-F238E27FC236}">
                <a16:creationId xmlns:a16="http://schemas.microsoft.com/office/drawing/2014/main" id="{3B0AB45E-F485-4BB8-BD96-769FAF34F13C}"/>
              </a:ext>
            </a:extLst>
          </p:cNvPr>
          <p:cNvSpPr>
            <a:spLocks noGrp="1"/>
          </p:cNvSpPr>
          <p:nvPr>
            <p:ph type="title"/>
          </p:nvPr>
        </p:nvSpPr>
        <p:spPr/>
        <p:txBody>
          <a:bodyPr/>
          <a:lstStyle/>
          <a:p>
            <a:r>
              <a:rPr lang="en-US" altLang="zh-CN" dirty="0"/>
              <a:t>Synchronization</a:t>
            </a:r>
            <a:endParaRPr lang="zh-CN" altLang="en-US" dirty="0"/>
          </a:p>
        </p:txBody>
      </p:sp>
    </p:spTree>
    <p:extLst>
      <p:ext uri="{BB962C8B-B14F-4D97-AF65-F5344CB8AC3E}">
        <p14:creationId xmlns:p14="http://schemas.microsoft.com/office/powerpoint/2010/main" val="33637668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GB" altLang="zh-CN" dirty="0"/>
              <a:t>Flying Like Superhero</a:t>
            </a:r>
            <a:endParaRPr lang="zh-CN" altLang="en-US" dirty="0"/>
          </a:p>
        </p:txBody>
      </p:sp>
      <p:pic>
        <p:nvPicPr>
          <p:cNvPr id="6146" name="Picture 2" descr="Every Power &amp;amp; Ability Neo Has Inside The Matrix | Screen Rant | Laptrinh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2907" y="2207499"/>
            <a:ext cx="7292708" cy="36463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15413" y="1530221"/>
            <a:ext cx="7040963" cy="4595943"/>
          </a:xfrm>
        </p:spPr>
        <p:txBody>
          <a:bodyPr>
            <a:normAutofit/>
          </a:bodyPr>
          <a:lstStyle/>
          <a:p>
            <a:r>
              <a:rPr lang="en-US" altLang="zh-CN" dirty="0">
                <a:solidFill>
                  <a:srgbClr val="FF0000"/>
                </a:solidFill>
              </a:rPr>
              <a:t>Maximize parallel execution</a:t>
            </a:r>
          </a:p>
          <a:p>
            <a:pPr lvl="1"/>
            <a:r>
              <a:rPr lang="en-US" altLang="zh-CN" dirty="0">
                <a:solidFill>
                  <a:srgbClr val="FF0000"/>
                </a:solidFill>
              </a:rPr>
              <a:t>Exposing data parallelism in algorithms</a:t>
            </a:r>
          </a:p>
          <a:p>
            <a:pPr lvl="1"/>
            <a:r>
              <a:rPr lang="en-US" altLang="zh-CN" dirty="0">
                <a:solidFill>
                  <a:srgbClr val="FF0000"/>
                </a:solidFill>
              </a:rPr>
              <a:t>Choosing execution configuration</a:t>
            </a:r>
          </a:p>
          <a:p>
            <a:pPr lvl="1"/>
            <a:r>
              <a:rPr lang="en-US" altLang="zh-CN" dirty="0"/>
              <a:t>Overlap memory transfer with computation</a:t>
            </a:r>
          </a:p>
          <a:p>
            <a:r>
              <a:rPr lang="en-US" altLang="zh-CN" dirty="0">
                <a:solidFill>
                  <a:srgbClr val="FF0000"/>
                </a:solidFill>
              </a:rPr>
              <a:t>Maximize memory bandwidth</a:t>
            </a:r>
          </a:p>
          <a:p>
            <a:pPr lvl="1"/>
            <a:r>
              <a:rPr lang="en-US" altLang="zh-CN" dirty="0">
                <a:solidFill>
                  <a:srgbClr val="FF0000"/>
                </a:solidFill>
              </a:rPr>
              <a:t>Keep the hardware busy</a:t>
            </a:r>
          </a:p>
          <a:p>
            <a:r>
              <a:rPr lang="en-US" altLang="zh-CN" dirty="0"/>
              <a:t>Maximize instruction throughput</a:t>
            </a:r>
          </a:p>
          <a:p>
            <a:pPr lvl="1"/>
            <a:r>
              <a:rPr lang="en-US" altLang="zh-CN" dirty="0"/>
              <a:t>Get the job done with as few clock cycles as possible</a:t>
            </a:r>
            <a:endParaRPr lang="zh-CN" altLang="en-US" dirty="0"/>
          </a:p>
        </p:txBody>
      </p:sp>
      <p:sp>
        <p:nvSpPr>
          <p:cNvPr id="3" name="标题 2"/>
          <p:cNvSpPr>
            <a:spLocks noGrp="1"/>
          </p:cNvSpPr>
          <p:nvPr>
            <p:ph type="title"/>
          </p:nvPr>
        </p:nvSpPr>
        <p:spPr/>
        <p:txBody>
          <a:bodyPr/>
          <a:lstStyle/>
          <a:p>
            <a:r>
              <a:rPr lang="en-US" altLang="zh-CN" sz="4000" dirty="0"/>
              <a:t>OpenCL Optimization</a:t>
            </a:r>
            <a:endParaRPr lang="zh-CN" altLang="en-US" dirty="0"/>
          </a:p>
        </p:txBody>
      </p:sp>
      <p:pic>
        <p:nvPicPr>
          <p:cNvPr id="4" name="图片 3">
            <a:extLst>
              <a:ext uri="{FF2B5EF4-FFF2-40B4-BE49-F238E27FC236}">
                <a16:creationId xmlns:a16="http://schemas.microsoft.com/office/drawing/2014/main" id="{370DB415-A873-4290-ABFD-93763D0C900D}"/>
              </a:ext>
            </a:extLst>
          </p:cNvPr>
          <p:cNvPicPr>
            <a:picLocks noChangeAspect="1"/>
          </p:cNvPicPr>
          <p:nvPr/>
        </p:nvPicPr>
        <p:blipFill>
          <a:blip r:embed="rId2"/>
          <a:stretch>
            <a:fillRect/>
          </a:stretch>
        </p:blipFill>
        <p:spPr>
          <a:xfrm>
            <a:off x="7515225" y="2755446"/>
            <a:ext cx="4067175" cy="2000250"/>
          </a:xfrm>
          <a:prstGeom prst="rect">
            <a:avLst/>
          </a:prstGeom>
        </p:spPr>
      </p:pic>
      <p:sp>
        <p:nvSpPr>
          <p:cNvPr id="6" name="文本框 5">
            <a:extLst>
              <a:ext uri="{FF2B5EF4-FFF2-40B4-BE49-F238E27FC236}">
                <a16:creationId xmlns:a16="http://schemas.microsoft.com/office/drawing/2014/main" id="{898BE98E-0814-4ABB-981F-DA86F55435DD}"/>
              </a:ext>
            </a:extLst>
          </p:cNvPr>
          <p:cNvSpPr txBox="1"/>
          <p:nvPr/>
        </p:nvSpPr>
        <p:spPr>
          <a:xfrm>
            <a:off x="8239615" y="2312223"/>
            <a:ext cx="2271367" cy="369332"/>
          </a:xfrm>
          <a:prstGeom prst="rect">
            <a:avLst/>
          </a:prstGeom>
          <a:noFill/>
        </p:spPr>
        <p:txBody>
          <a:bodyPr wrap="square">
            <a:spAutoFit/>
          </a:bodyPr>
          <a:lstStyle/>
          <a:p>
            <a:r>
              <a:rPr lang="en-GB" altLang="zh-CN" dirty="0"/>
              <a:t>Matrix Multiplication </a:t>
            </a: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C2E3827-F6D5-40E4-9E1E-4313A08A81D1}"/>
              </a:ext>
            </a:extLst>
          </p:cNvPr>
          <p:cNvSpPr>
            <a:spLocks noGrp="1"/>
          </p:cNvSpPr>
          <p:nvPr>
            <p:ph idx="1"/>
          </p:nvPr>
        </p:nvSpPr>
        <p:spPr>
          <a:xfrm>
            <a:off x="815415" y="1530221"/>
            <a:ext cx="6260960" cy="4990652"/>
          </a:xfrm>
        </p:spPr>
        <p:txBody>
          <a:bodyPr>
            <a:normAutofit fontScale="40000" lnSpcReduction="20000"/>
          </a:bodyPr>
          <a:lstStyle/>
          <a:p>
            <a:r>
              <a:rPr lang="en-US" altLang="zh-CN" sz="3800" dirty="0"/>
              <a:t>Sequential code:</a:t>
            </a:r>
          </a:p>
          <a:p>
            <a:r>
              <a:rPr lang="en-US" altLang="zh-CN" sz="3300" dirty="0"/>
              <a:t>#define DIM1 4096 // row of A, row of C</a:t>
            </a:r>
          </a:p>
          <a:p>
            <a:r>
              <a:rPr lang="en-US" altLang="zh-CN" sz="3300" dirty="0"/>
              <a:t>#define DIM2 1024 // col of A, row of B</a:t>
            </a:r>
          </a:p>
          <a:p>
            <a:r>
              <a:rPr lang="en-US" altLang="zh-CN" sz="3300" dirty="0"/>
              <a:t>#define DIM3 256 // col of B, col of C</a:t>
            </a:r>
          </a:p>
          <a:p>
            <a:r>
              <a:rPr lang="en-GB" altLang="zh-CN" sz="3300" dirty="0"/>
              <a:t>… …</a:t>
            </a:r>
          </a:p>
          <a:p>
            <a:r>
              <a:rPr lang="en-GB" altLang="zh-CN" sz="3300" dirty="0"/>
              <a:t>int *A = (int *) malloc(</a:t>
            </a:r>
            <a:r>
              <a:rPr lang="en-GB" altLang="zh-CN" sz="3300" dirty="0" err="1"/>
              <a:t>sizeof</a:t>
            </a:r>
            <a:r>
              <a:rPr lang="en-GB" altLang="zh-CN" sz="3300" dirty="0"/>
              <a:t>(int)*DIM1*DIM2);</a:t>
            </a:r>
          </a:p>
          <a:p>
            <a:r>
              <a:rPr lang="en-GB" altLang="zh-CN" sz="3300" dirty="0"/>
              <a:t>int *B = (int *) malloc(</a:t>
            </a:r>
            <a:r>
              <a:rPr lang="en-GB" altLang="zh-CN" sz="3300" dirty="0" err="1"/>
              <a:t>sizeof</a:t>
            </a:r>
            <a:r>
              <a:rPr lang="en-GB" altLang="zh-CN" sz="3300" dirty="0"/>
              <a:t>(int)*DIM2*DIM3);</a:t>
            </a:r>
          </a:p>
          <a:p>
            <a:r>
              <a:rPr lang="en-GB" altLang="zh-CN" sz="3300" dirty="0"/>
              <a:t>int *C = (int *) malloc(</a:t>
            </a:r>
            <a:r>
              <a:rPr lang="en-GB" altLang="zh-CN" sz="3300" dirty="0" err="1"/>
              <a:t>sizeof</a:t>
            </a:r>
            <a:r>
              <a:rPr lang="en-GB" altLang="zh-CN" sz="3300" dirty="0"/>
              <a:t>(int)*DIM1*DIM3);</a:t>
            </a:r>
          </a:p>
          <a:p>
            <a:r>
              <a:rPr lang="en-GB" altLang="zh-CN" sz="3300" dirty="0"/>
              <a:t>… …</a:t>
            </a:r>
          </a:p>
          <a:p>
            <a:r>
              <a:rPr lang="en-GB" altLang="zh-CN" sz="3300" dirty="0"/>
              <a:t>for(</a:t>
            </a:r>
            <a:r>
              <a:rPr lang="en-GB" altLang="zh-CN" sz="3300" dirty="0" err="1"/>
              <a:t>i</a:t>
            </a:r>
            <a:r>
              <a:rPr lang="en-GB" altLang="zh-CN" sz="3300" dirty="0"/>
              <a:t>=0;i&lt;DIM1;i++){</a:t>
            </a:r>
          </a:p>
          <a:p>
            <a:r>
              <a:rPr lang="en-GB" altLang="zh-CN" sz="3300" dirty="0"/>
              <a:t>    for(k=0;k&lt;DIM3;k++){</a:t>
            </a:r>
          </a:p>
          <a:p>
            <a:r>
              <a:rPr lang="en-GB" altLang="zh-CN" sz="3300" dirty="0"/>
              <a:t>        C[</a:t>
            </a:r>
            <a:r>
              <a:rPr lang="en-GB" altLang="zh-CN" sz="3300" dirty="0" err="1"/>
              <a:t>i</a:t>
            </a:r>
            <a:r>
              <a:rPr lang="en-GB" altLang="zh-CN" sz="3300" dirty="0"/>
              <a:t>*DIM3+k] = 0;</a:t>
            </a:r>
          </a:p>
          <a:p>
            <a:r>
              <a:rPr lang="en-GB" altLang="zh-CN" sz="3300" dirty="0"/>
              <a:t>        </a:t>
            </a:r>
            <a:r>
              <a:rPr lang="en-GB" altLang="zh-CN" sz="3300" dirty="0">
                <a:solidFill>
                  <a:srgbClr val="FF0000"/>
                </a:solidFill>
              </a:rPr>
              <a:t>for(j=0;j&lt;DIM2;j++){</a:t>
            </a:r>
          </a:p>
          <a:p>
            <a:r>
              <a:rPr lang="en-GB" altLang="zh-CN" sz="3300" dirty="0">
                <a:solidFill>
                  <a:srgbClr val="FF0000"/>
                </a:solidFill>
              </a:rPr>
              <a:t>            C[</a:t>
            </a:r>
            <a:r>
              <a:rPr lang="en-GB" altLang="zh-CN" sz="3300" dirty="0" err="1">
                <a:solidFill>
                  <a:srgbClr val="FF0000"/>
                </a:solidFill>
              </a:rPr>
              <a:t>i</a:t>
            </a:r>
            <a:r>
              <a:rPr lang="en-GB" altLang="zh-CN" sz="3300" dirty="0">
                <a:solidFill>
                  <a:srgbClr val="FF0000"/>
                </a:solidFill>
              </a:rPr>
              <a:t>*DIM3+k] += A[</a:t>
            </a:r>
            <a:r>
              <a:rPr lang="en-GB" altLang="zh-CN" sz="3300" dirty="0" err="1">
                <a:solidFill>
                  <a:srgbClr val="FF0000"/>
                </a:solidFill>
              </a:rPr>
              <a:t>i</a:t>
            </a:r>
            <a:r>
              <a:rPr lang="en-GB" altLang="zh-CN" sz="3300" dirty="0">
                <a:solidFill>
                  <a:srgbClr val="FF0000"/>
                </a:solidFill>
              </a:rPr>
              <a:t>*DIM2+j] * B[j*DIM3+k];</a:t>
            </a:r>
          </a:p>
          <a:p>
            <a:r>
              <a:rPr lang="en-GB" altLang="zh-CN" sz="3300" dirty="0">
                <a:solidFill>
                  <a:srgbClr val="FF0000"/>
                </a:solidFill>
              </a:rPr>
              <a:t>        }</a:t>
            </a:r>
          </a:p>
          <a:p>
            <a:r>
              <a:rPr lang="en-GB" altLang="zh-CN" sz="3300" dirty="0"/>
              <a:t>    }</a:t>
            </a:r>
          </a:p>
          <a:p>
            <a:r>
              <a:rPr lang="en-GB" altLang="zh-CN" sz="3300" dirty="0"/>
              <a:t>}</a:t>
            </a:r>
          </a:p>
          <a:p>
            <a:r>
              <a:rPr lang="en-GB" altLang="zh-CN" sz="3300" dirty="0"/>
              <a:t>… …</a:t>
            </a:r>
            <a:endParaRPr lang="zh-CN" altLang="en-US" sz="3300" dirty="0"/>
          </a:p>
        </p:txBody>
      </p:sp>
      <p:sp>
        <p:nvSpPr>
          <p:cNvPr id="3" name="标题 2">
            <a:extLst>
              <a:ext uri="{FF2B5EF4-FFF2-40B4-BE49-F238E27FC236}">
                <a16:creationId xmlns:a16="http://schemas.microsoft.com/office/drawing/2014/main" id="{60E74A32-12F3-43CE-BE8E-9E6970A9E766}"/>
              </a:ext>
            </a:extLst>
          </p:cNvPr>
          <p:cNvSpPr>
            <a:spLocks noGrp="1"/>
          </p:cNvSpPr>
          <p:nvPr>
            <p:ph type="title"/>
          </p:nvPr>
        </p:nvSpPr>
        <p:spPr/>
        <p:txBody>
          <a:bodyPr/>
          <a:lstStyle/>
          <a:p>
            <a:r>
              <a:rPr lang="en-US" altLang="zh-CN" dirty="0"/>
              <a:t>Matrix Multiplication - Sequential</a:t>
            </a:r>
            <a:endParaRPr lang="zh-CN" altLang="en-US" dirty="0"/>
          </a:p>
        </p:txBody>
      </p:sp>
      <p:pic>
        <p:nvPicPr>
          <p:cNvPr id="5" name="图片 4">
            <a:extLst>
              <a:ext uri="{FF2B5EF4-FFF2-40B4-BE49-F238E27FC236}">
                <a16:creationId xmlns:a16="http://schemas.microsoft.com/office/drawing/2014/main" id="{D067F70F-FA5C-4CF2-8A61-DB0157FD4BAC}"/>
              </a:ext>
            </a:extLst>
          </p:cNvPr>
          <p:cNvPicPr>
            <a:picLocks noChangeAspect="1"/>
          </p:cNvPicPr>
          <p:nvPr/>
        </p:nvPicPr>
        <p:blipFill>
          <a:blip r:embed="rId2"/>
          <a:stretch>
            <a:fillRect/>
          </a:stretch>
        </p:blipFill>
        <p:spPr>
          <a:xfrm>
            <a:off x="7076375" y="1670284"/>
            <a:ext cx="3631672" cy="2480018"/>
          </a:xfrm>
          <a:prstGeom prst="rect">
            <a:avLst/>
          </a:prstGeom>
        </p:spPr>
      </p:pic>
      <p:pic>
        <p:nvPicPr>
          <p:cNvPr id="1026" name="Picture 2" descr="Matrix-to-vector alignment. 1-9 denote the positions in the matrix and vector formats.">
            <a:extLst>
              <a:ext uri="{FF2B5EF4-FFF2-40B4-BE49-F238E27FC236}">
                <a16:creationId xmlns:a16="http://schemas.microsoft.com/office/drawing/2014/main" id="{B997454A-4133-45F2-842E-B5920DCE2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8767" y="4841394"/>
            <a:ext cx="4642572" cy="113317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E02FD97-7795-4CBB-841D-497A411C0F91}"/>
              </a:ext>
            </a:extLst>
          </p:cNvPr>
          <p:cNvSpPr txBox="1"/>
          <p:nvPr/>
        </p:nvSpPr>
        <p:spPr>
          <a:xfrm>
            <a:off x="6738582" y="4195063"/>
            <a:ext cx="4862942" cy="646331"/>
          </a:xfrm>
          <a:prstGeom prst="rect">
            <a:avLst/>
          </a:prstGeom>
          <a:noFill/>
        </p:spPr>
        <p:txBody>
          <a:bodyPr wrap="square" rtlCol="0">
            <a:spAutoFit/>
          </a:bodyPr>
          <a:lstStyle/>
          <a:p>
            <a:r>
              <a:rPr lang="en-US" altLang="zh-CN" dirty="0"/>
              <a:t>Matrices are stored as row major order in C memory layout</a:t>
            </a:r>
            <a:endParaRPr lang="zh-CN" altLang="en-US" dirty="0"/>
          </a:p>
        </p:txBody>
      </p:sp>
      <p:sp>
        <p:nvSpPr>
          <p:cNvPr id="8" name="文本框 7">
            <a:extLst>
              <a:ext uri="{FF2B5EF4-FFF2-40B4-BE49-F238E27FC236}">
                <a16:creationId xmlns:a16="http://schemas.microsoft.com/office/drawing/2014/main" id="{951A3B81-9EED-490F-B33E-C36F8B7C77B4}"/>
              </a:ext>
            </a:extLst>
          </p:cNvPr>
          <p:cNvSpPr txBox="1"/>
          <p:nvPr/>
        </p:nvSpPr>
        <p:spPr>
          <a:xfrm>
            <a:off x="3224485" y="5096946"/>
            <a:ext cx="2604655" cy="461665"/>
          </a:xfrm>
          <a:prstGeom prst="rect">
            <a:avLst/>
          </a:prstGeom>
          <a:noFill/>
        </p:spPr>
        <p:txBody>
          <a:bodyPr wrap="square">
            <a:spAutoFit/>
          </a:bodyPr>
          <a:lstStyle/>
          <a:p>
            <a:r>
              <a:rPr lang="en-US" altLang="zh-CN" sz="2400" dirty="0">
                <a:solidFill>
                  <a:srgbClr val="006600"/>
                </a:solidFill>
              </a:rPr>
              <a:t>data parallelism !!!</a:t>
            </a:r>
            <a:endParaRPr lang="zh-CN" altLang="en-US" sz="2400" dirty="0">
              <a:solidFill>
                <a:srgbClr val="006600"/>
              </a:solidFill>
            </a:endParaRPr>
          </a:p>
        </p:txBody>
      </p:sp>
    </p:spTree>
    <p:extLst>
      <p:ext uri="{BB962C8B-B14F-4D97-AF65-F5344CB8AC3E}">
        <p14:creationId xmlns:p14="http://schemas.microsoft.com/office/powerpoint/2010/main" val="232950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4A37661-A26D-4FDF-9383-91544647D931}"/>
              </a:ext>
            </a:extLst>
          </p:cNvPr>
          <p:cNvSpPr>
            <a:spLocks noGrp="1"/>
          </p:cNvSpPr>
          <p:nvPr>
            <p:ph idx="1"/>
          </p:nvPr>
        </p:nvSpPr>
        <p:spPr>
          <a:xfrm>
            <a:off x="815414" y="1530221"/>
            <a:ext cx="6366920" cy="5046070"/>
          </a:xfrm>
        </p:spPr>
        <p:txBody>
          <a:bodyPr>
            <a:normAutofit fontScale="32500" lnSpcReduction="20000"/>
          </a:bodyPr>
          <a:lstStyle/>
          <a:p>
            <a:r>
              <a:rPr lang="en-GB" altLang="zh-CN" dirty="0"/>
              <a:t>__kernel void </a:t>
            </a:r>
            <a:r>
              <a:rPr lang="en-GB" altLang="zh-CN" dirty="0" err="1"/>
              <a:t>matmul</a:t>
            </a:r>
            <a:r>
              <a:rPr lang="en-GB" altLang="zh-CN" dirty="0"/>
              <a:t>(</a:t>
            </a:r>
            <a:r>
              <a:rPr lang="en-GB" altLang="zh-CN" dirty="0" err="1"/>
              <a:t>const</a:t>
            </a:r>
            <a:r>
              <a:rPr lang="en-GB" altLang="zh-CN" dirty="0"/>
              <a:t> int M, </a:t>
            </a:r>
          </a:p>
          <a:p>
            <a:r>
              <a:rPr lang="en-GB" altLang="zh-CN" dirty="0"/>
              <a:t>                    </a:t>
            </a:r>
            <a:r>
              <a:rPr lang="en-GB" altLang="zh-CN" dirty="0" err="1"/>
              <a:t>const</a:t>
            </a:r>
            <a:r>
              <a:rPr lang="en-GB" altLang="zh-CN" dirty="0"/>
              <a:t> int N,</a:t>
            </a:r>
          </a:p>
          <a:p>
            <a:r>
              <a:rPr lang="en-GB" altLang="zh-CN" dirty="0"/>
              <a:t>                    </a:t>
            </a:r>
            <a:r>
              <a:rPr lang="en-GB" altLang="zh-CN" dirty="0" err="1"/>
              <a:t>const</a:t>
            </a:r>
            <a:r>
              <a:rPr lang="en-GB" altLang="zh-CN" dirty="0"/>
              <a:t> int K,</a:t>
            </a:r>
          </a:p>
          <a:p>
            <a:r>
              <a:rPr lang="en-GB" altLang="zh-CN" dirty="0"/>
              <a:t>                    </a:t>
            </a:r>
            <a:r>
              <a:rPr lang="en-GB" altLang="zh-CN" dirty="0" err="1"/>
              <a:t>const</a:t>
            </a:r>
            <a:r>
              <a:rPr lang="en-GB" altLang="zh-CN" dirty="0"/>
              <a:t> __global int *A,</a:t>
            </a:r>
          </a:p>
          <a:p>
            <a:r>
              <a:rPr lang="en-GB" altLang="zh-CN" dirty="0"/>
              <a:t>                    </a:t>
            </a:r>
            <a:r>
              <a:rPr lang="en-GB" altLang="zh-CN" dirty="0" err="1"/>
              <a:t>const</a:t>
            </a:r>
            <a:r>
              <a:rPr lang="en-GB" altLang="zh-CN" dirty="0"/>
              <a:t> __global int *B,</a:t>
            </a:r>
          </a:p>
          <a:p>
            <a:r>
              <a:rPr lang="en-GB" altLang="zh-CN" dirty="0"/>
              <a:t>                    __global int *C) {</a:t>
            </a:r>
          </a:p>
          <a:p>
            <a:r>
              <a:rPr lang="en-GB" altLang="zh-CN" dirty="0"/>
              <a:t>   </a:t>
            </a:r>
          </a:p>
          <a:p>
            <a:r>
              <a:rPr lang="en-GB" altLang="zh-CN" dirty="0"/>
              <a:t>    // Thread identifiers</a:t>
            </a:r>
          </a:p>
          <a:p>
            <a:r>
              <a:rPr lang="en-GB" altLang="zh-CN" dirty="0"/>
              <a:t>    </a:t>
            </a:r>
            <a:r>
              <a:rPr lang="en-GB" altLang="zh-CN" dirty="0" err="1"/>
              <a:t>const</a:t>
            </a:r>
            <a:r>
              <a:rPr lang="en-GB" altLang="zh-CN" dirty="0"/>
              <a:t> int </a:t>
            </a:r>
            <a:r>
              <a:rPr lang="en-GB" altLang="zh-CN" dirty="0" err="1"/>
              <a:t>globalRow</a:t>
            </a:r>
            <a:r>
              <a:rPr lang="en-GB" altLang="zh-CN" dirty="0"/>
              <a:t> = </a:t>
            </a:r>
            <a:r>
              <a:rPr lang="en-GB" altLang="zh-CN" dirty="0" err="1"/>
              <a:t>get_global_id</a:t>
            </a:r>
            <a:r>
              <a:rPr lang="en-GB" altLang="zh-CN" dirty="0"/>
              <a:t>(0); // Row ID of C (0..M)</a:t>
            </a:r>
          </a:p>
          <a:p>
            <a:r>
              <a:rPr lang="en-GB" altLang="zh-CN" dirty="0"/>
              <a:t>    </a:t>
            </a:r>
            <a:r>
              <a:rPr lang="en-GB" altLang="zh-CN" dirty="0" err="1"/>
              <a:t>const</a:t>
            </a:r>
            <a:r>
              <a:rPr lang="en-GB" altLang="zh-CN" dirty="0"/>
              <a:t> int </a:t>
            </a:r>
            <a:r>
              <a:rPr lang="en-GB" altLang="zh-CN" dirty="0" err="1"/>
              <a:t>globalCol</a:t>
            </a:r>
            <a:r>
              <a:rPr lang="en-GB" altLang="zh-CN" dirty="0"/>
              <a:t> = </a:t>
            </a:r>
            <a:r>
              <a:rPr lang="en-GB" altLang="zh-CN" dirty="0" err="1"/>
              <a:t>get_global_id</a:t>
            </a:r>
            <a:r>
              <a:rPr lang="en-GB" altLang="zh-CN" dirty="0"/>
              <a:t>(1); // Col ID of C (0..K)</a:t>
            </a:r>
          </a:p>
          <a:p>
            <a:r>
              <a:rPr lang="en-GB" altLang="zh-CN" dirty="0"/>
              <a:t> </a:t>
            </a:r>
          </a:p>
          <a:p>
            <a:r>
              <a:rPr lang="en-GB" altLang="zh-CN" dirty="0"/>
              <a:t>    // Compute a single element (loop over N)</a:t>
            </a:r>
          </a:p>
          <a:p>
            <a:r>
              <a:rPr lang="en-GB" altLang="zh-CN" dirty="0"/>
              <a:t>    </a:t>
            </a:r>
            <a:r>
              <a:rPr lang="en-GB" altLang="zh-CN" dirty="0">
                <a:solidFill>
                  <a:srgbClr val="FF0000"/>
                </a:solidFill>
              </a:rPr>
              <a:t>int </a:t>
            </a:r>
            <a:r>
              <a:rPr lang="en-GB" altLang="zh-CN" dirty="0" err="1">
                <a:solidFill>
                  <a:srgbClr val="FF0000"/>
                </a:solidFill>
              </a:rPr>
              <a:t>acc</a:t>
            </a:r>
            <a:r>
              <a:rPr lang="en-GB" altLang="zh-CN" dirty="0">
                <a:solidFill>
                  <a:srgbClr val="FF0000"/>
                </a:solidFill>
              </a:rPr>
              <a:t> = 0;</a:t>
            </a:r>
          </a:p>
          <a:p>
            <a:r>
              <a:rPr lang="en-GB" altLang="zh-CN" dirty="0">
                <a:solidFill>
                  <a:srgbClr val="FF0000"/>
                </a:solidFill>
              </a:rPr>
              <a:t>    for (int n=0; n&lt;N; n++) {</a:t>
            </a:r>
          </a:p>
          <a:p>
            <a:r>
              <a:rPr lang="en-GB" altLang="zh-CN" dirty="0">
                <a:solidFill>
                  <a:srgbClr val="FF0000"/>
                </a:solidFill>
              </a:rPr>
              <a:t>        </a:t>
            </a:r>
            <a:r>
              <a:rPr lang="en-GB" altLang="zh-CN" dirty="0" err="1">
                <a:solidFill>
                  <a:srgbClr val="FF0000"/>
                </a:solidFill>
              </a:rPr>
              <a:t>acc</a:t>
            </a:r>
            <a:r>
              <a:rPr lang="en-GB" altLang="zh-CN" dirty="0">
                <a:solidFill>
                  <a:srgbClr val="FF0000"/>
                </a:solidFill>
              </a:rPr>
              <a:t> += A[</a:t>
            </a:r>
            <a:r>
              <a:rPr lang="en-GB" altLang="zh-CN" dirty="0" err="1">
                <a:solidFill>
                  <a:srgbClr val="FF0000"/>
                </a:solidFill>
              </a:rPr>
              <a:t>globalRow</a:t>
            </a:r>
            <a:r>
              <a:rPr lang="en-GB" altLang="zh-CN" dirty="0">
                <a:solidFill>
                  <a:srgbClr val="FF0000"/>
                </a:solidFill>
              </a:rPr>
              <a:t>*N + n] * B[</a:t>
            </a:r>
            <a:r>
              <a:rPr lang="en-GB" altLang="zh-CN" dirty="0" err="1">
                <a:solidFill>
                  <a:srgbClr val="FF0000"/>
                </a:solidFill>
              </a:rPr>
              <a:t>globalCol</a:t>
            </a:r>
            <a:r>
              <a:rPr lang="en-GB" altLang="zh-CN" dirty="0">
                <a:solidFill>
                  <a:srgbClr val="FF0000"/>
                </a:solidFill>
              </a:rPr>
              <a:t> + n*K];</a:t>
            </a:r>
          </a:p>
          <a:p>
            <a:r>
              <a:rPr lang="en-GB" altLang="zh-CN" dirty="0">
                <a:solidFill>
                  <a:srgbClr val="FF0000"/>
                </a:solidFill>
              </a:rPr>
              <a:t>    }</a:t>
            </a:r>
          </a:p>
          <a:p>
            <a:r>
              <a:rPr lang="en-GB" altLang="zh-CN" dirty="0">
                <a:solidFill>
                  <a:srgbClr val="FF0000"/>
                </a:solidFill>
              </a:rPr>
              <a:t> </a:t>
            </a:r>
          </a:p>
          <a:p>
            <a:r>
              <a:rPr lang="en-GB" altLang="zh-CN" dirty="0">
                <a:solidFill>
                  <a:srgbClr val="FF0000"/>
                </a:solidFill>
              </a:rPr>
              <a:t>    // Store the result</a:t>
            </a:r>
          </a:p>
          <a:p>
            <a:r>
              <a:rPr lang="en-GB" altLang="zh-CN" dirty="0">
                <a:solidFill>
                  <a:srgbClr val="FF0000"/>
                </a:solidFill>
              </a:rPr>
              <a:t>    C[</a:t>
            </a:r>
            <a:r>
              <a:rPr lang="en-GB" altLang="zh-CN" dirty="0" err="1">
                <a:solidFill>
                  <a:srgbClr val="FF0000"/>
                </a:solidFill>
              </a:rPr>
              <a:t>globalRow</a:t>
            </a:r>
            <a:r>
              <a:rPr lang="en-GB" altLang="zh-CN" dirty="0">
                <a:solidFill>
                  <a:srgbClr val="FF0000"/>
                </a:solidFill>
              </a:rPr>
              <a:t>*K + </a:t>
            </a:r>
            <a:r>
              <a:rPr lang="en-GB" altLang="zh-CN" dirty="0" err="1">
                <a:solidFill>
                  <a:srgbClr val="FF0000"/>
                </a:solidFill>
              </a:rPr>
              <a:t>globalCol</a:t>
            </a:r>
            <a:r>
              <a:rPr lang="en-GB" altLang="zh-CN" dirty="0">
                <a:solidFill>
                  <a:srgbClr val="FF0000"/>
                </a:solidFill>
              </a:rPr>
              <a:t>] = </a:t>
            </a:r>
            <a:r>
              <a:rPr lang="en-GB" altLang="zh-CN" dirty="0" err="1">
                <a:solidFill>
                  <a:srgbClr val="FF0000"/>
                </a:solidFill>
              </a:rPr>
              <a:t>acc</a:t>
            </a:r>
            <a:r>
              <a:rPr lang="en-GB" altLang="zh-CN" dirty="0">
                <a:solidFill>
                  <a:srgbClr val="FF0000"/>
                </a:solidFill>
              </a:rPr>
              <a:t>;</a:t>
            </a:r>
          </a:p>
          <a:p>
            <a:r>
              <a:rPr lang="en-GB" altLang="zh-CN" dirty="0"/>
              <a:t>   </a:t>
            </a:r>
          </a:p>
          <a:p>
            <a:r>
              <a:rPr lang="en-GB" altLang="zh-CN" dirty="0"/>
              <a:t>}</a:t>
            </a:r>
            <a:endParaRPr lang="zh-CN" altLang="en-US" dirty="0"/>
          </a:p>
        </p:txBody>
      </p:sp>
      <p:sp>
        <p:nvSpPr>
          <p:cNvPr id="3" name="标题 2">
            <a:extLst>
              <a:ext uri="{FF2B5EF4-FFF2-40B4-BE49-F238E27FC236}">
                <a16:creationId xmlns:a16="http://schemas.microsoft.com/office/drawing/2014/main" id="{926DE7B3-AFA2-44BE-A988-F036D08DB121}"/>
              </a:ext>
            </a:extLst>
          </p:cNvPr>
          <p:cNvSpPr>
            <a:spLocks noGrp="1"/>
          </p:cNvSpPr>
          <p:nvPr>
            <p:ph type="title"/>
          </p:nvPr>
        </p:nvSpPr>
        <p:spPr/>
        <p:txBody>
          <a:bodyPr>
            <a:normAutofit/>
          </a:bodyPr>
          <a:lstStyle/>
          <a:p>
            <a:r>
              <a:rPr lang="en-US" altLang="zh-CN" dirty="0"/>
              <a:t>Matrix Multiplication - OpenCL Kernel</a:t>
            </a:r>
            <a:endParaRPr lang="zh-CN" altLang="en-US" dirty="0"/>
          </a:p>
        </p:txBody>
      </p:sp>
      <p:sp>
        <p:nvSpPr>
          <p:cNvPr id="4" name="矩形 3">
            <a:extLst>
              <a:ext uri="{FF2B5EF4-FFF2-40B4-BE49-F238E27FC236}">
                <a16:creationId xmlns:a16="http://schemas.microsoft.com/office/drawing/2014/main" id="{19FB8E86-8C76-45FD-A09B-C4CB480DC69F}"/>
              </a:ext>
            </a:extLst>
          </p:cNvPr>
          <p:cNvSpPr/>
          <p:nvPr/>
        </p:nvSpPr>
        <p:spPr>
          <a:xfrm>
            <a:off x="8014206" y="4214418"/>
            <a:ext cx="258618" cy="253299"/>
          </a:xfrm>
          <a:prstGeom prst="rect">
            <a:avLst/>
          </a:prstGeom>
          <a:solidFill>
            <a:schemeClr val="bg1">
              <a:lumMod val="8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5" name="矩形 4">
            <a:extLst>
              <a:ext uri="{FF2B5EF4-FFF2-40B4-BE49-F238E27FC236}">
                <a16:creationId xmlns:a16="http://schemas.microsoft.com/office/drawing/2014/main" id="{C6F6A214-3A6F-4DED-A5D1-6E9CF24CE60C}"/>
              </a:ext>
            </a:extLst>
          </p:cNvPr>
          <p:cNvSpPr/>
          <p:nvPr/>
        </p:nvSpPr>
        <p:spPr>
          <a:xfrm>
            <a:off x="8272824" y="4214418"/>
            <a:ext cx="258618" cy="253299"/>
          </a:xfrm>
          <a:prstGeom prst="rect">
            <a:avLst/>
          </a:prstGeom>
          <a:solidFill>
            <a:schemeClr val="bg1">
              <a:lumMod val="8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6" name="矩形 5">
            <a:extLst>
              <a:ext uri="{FF2B5EF4-FFF2-40B4-BE49-F238E27FC236}">
                <a16:creationId xmlns:a16="http://schemas.microsoft.com/office/drawing/2014/main" id="{0B87EC5A-C5A4-456A-B1DA-32B92FECB99B}"/>
              </a:ext>
            </a:extLst>
          </p:cNvPr>
          <p:cNvSpPr/>
          <p:nvPr/>
        </p:nvSpPr>
        <p:spPr>
          <a:xfrm>
            <a:off x="8531442" y="4214418"/>
            <a:ext cx="258618" cy="253299"/>
          </a:xfrm>
          <a:prstGeom prst="rect">
            <a:avLst/>
          </a:prstGeom>
          <a:solidFill>
            <a:schemeClr val="bg1">
              <a:lumMod val="8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7" name="矩形 6">
            <a:extLst>
              <a:ext uri="{FF2B5EF4-FFF2-40B4-BE49-F238E27FC236}">
                <a16:creationId xmlns:a16="http://schemas.microsoft.com/office/drawing/2014/main" id="{35AD0EA0-99DA-4B06-AAE3-F47000F4D5D9}"/>
              </a:ext>
            </a:extLst>
          </p:cNvPr>
          <p:cNvSpPr/>
          <p:nvPr/>
        </p:nvSpPr>
        <p:spPr>
          <a:xfrm>
            <a:off x="8790060" y="4214418"/>
            <a:ext cx="258618" cy="253299"/>
          </a:xfrm>
          <a:prstGeom prst="rect">
            <a:avLst/>
          </a:prstGeom>
          <a:solidFill>
            <a:schemeClr val="bg1">
              <a:lumMod val="8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8" name="矩形 7">
            <a:extLst>
              <a:ext uri="{FF2B5EF4-FFF2-40B4-BE49-F238E27FC236}">
                <a16:creationId xmlns:a16="http://schemas.microsoft.com/office/drawing/2014/main" id="{00F5653A-A257-42B4-9D88-4605E741C7F6}"/>
              </a:ext>
            </a:extLst>
          </p:cNvPr>
          <p:cNvSpPr/>
          <p:nvPr/>
        </p:nvSpPr>
        <p:spPr>
          <a:xfrm>
            <a:off x="8014206" y="4470421"/>
            <a:ext cx="258618" cy="253299"/>
          </a:xfrm>
          <a:prstGeom prst="rect">
            <a:avLst/>
          </a:prstGeom>
          <a:solidFill>
            <a:srgbClr val="00B0F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9" name="矩形 8">
            <a:extLst>
              <a:ext uri="{FF2B5EF4-FFF2-40B4-BE49-F238E27FC236}">
                <a16:creationId xmlns:a16="http://schemas.microsoft.com/office/drawing/2014/main" id="{298A5933-C2D4-4352-AACF-7AAC9CC530E0}"/>
              </a:ext>
            </a:extLst>
          </p:cNvPr>
          <p:cNvSpPr/>
          <p:nvPr/>
        </p:nvSpPr>
        <p:spPr>
          <a:xfrm>
            <a:off x="8272824" y="4470421"/>
            <a:ext cx="258618" cy="253299"/>
          </a:xfrm>
          <a:prstGeom prst="rect">
            <a:avLst/>
          </a:prstGeom>
          <a:solidFill>
            <a:srgbClr val="00B0F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0" name="矩形 9">
            <a:extLst>
              <a:ext uri="{FF2B5EF4-FFF2-40B4-BE49-F238E27FC236}">
                <a16:creationId xmlns:a16="http://schemas.microsoft.com/office/drawing/2014/main" id="{C41EDC7F-98D8-45CC-B9BC-FE8AB2A0DB67}"/>
              </a:ext>
            </a:extLst>
          </p:cNvPr>
          <p:cNvSpPr/>
          <p:nvPr/>
        </p:nvSpPr>
        <p:spPr>
          <a:xfrm>
            <a:off x="8531442" y="4470421"/>
            <a:ext cx="258618" cy="253299"/>
          </a:xfrm>
          <a:prstGeom prst="rect">
            <a:avLst/>
          </a:prstGeom>
          <a:solidFill>
            <a:srgbClr val="00B0F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1" name="矩形 10">
            <a:extLst>
              <a:ext uri="{FF2B5EF4-FFF2-40B4-BE49-F238E27FC236}">
                <a16:creationId xmlns:a16="http://schemas.microsoft.com/office/drawing/2014/main" id="{BF0AA7B7-E2CA-4734-8B87-8AA7D7925E2C}"/>
              </a:ext>
            </a:extLst>
          </p:cNvPr>
          <p:cNvSpPr/>
          <p:nvPr/>
        </p:nvSpPr>
        <p:spPr>
          <a:xfrm>
            <a:off x="8790060" y="4470421"/>
            <a:ext cx="258618" cy="253299"/>
          </a:xfrm>
          <a:prstGeom prst="rect">
            <a:avLst/>
          </a:prstGeom>
          <a:solidFill>
            <a:srgbClr val="00B0F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2" name="矩形 11">
            <a:extLst>
              <a:ext uri="{FF2B5EF4-FFF2-40B4-BE49-F238E27FC236}">
                <a16:creationId xmlns:a16="http://schemas.microsoft.com/office/drawing/2014/main" id="{1F3A5890-7797-4A2C-9C29-479ACE6105BE}"/>
              </a:ext>
            </a:extLst>
          </p:cNvPr>
          <p:cNvSpPr/>
          <p:nvPr/>
        </p:nvSpPr>
        <p:spPr>
          <a:xfrm>
            <a:off x="8014206" y="4725403"/>
            <a:ext cx="258618" cy="253299"/>
          </a:xfrm>
          <a:prstGeom prst="rect">
            <a:avLst/>
          </a:prstGeom>
          <a:solidFill>
            <a:schemeClr val="bg1">
              <a:lumMod val="8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3" name="矩形 12">
            <a:extLst>
              <a:ext uri="{FF2B5EF4-FFF2-40B4-BE49-F238E27FC236}">
                <a16:creationId xmlns:a16="http://schemas.microsoft.com/office/drawing/2014/main" id="{E1EA6304-0D94-4F63-82A3-73718A7DDC7D}"/>
              </a:ext>
            </a:extLst>
          </p:cNvPr>
          <p:cNvSpPr/>
          <p:nvPr/>
        </p:nvSpPr>
        <p:spPr>
          <a:xfrm>
            <a:off x="8272824" y="4725403"/>
            <a:ext cx="258618" cy="253299"/>
          </a:xfrm>
          <a:prstGeom prst="rect">
            <a:avLst/>
          </a:prstGeom>
          <a:solidFill>
            <a:schemeClr val="bg1">
              <a:lumMod val="8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4" name="矩形 13">
            <a:extLst>
              <a:ext uri="{FF2B5EF4-FFF2-40B4-BE49-F238E27FC236}">
                <a16:creationId xmlns:a16="http://schemas.microsoft.com/office/drawing/2014/main" id="{1484F319-C773-4336-B135-C7EE0AC4FC83}"/>
              </a:ext>
            </a:extLst>
          </p:cNvPr>
          <p:cNvSpPr/>
          <p:nvPr/>
        </p:nvSpPr>
        <p:spPr>
          <a:xfrm>
            <a:off x="8531442" y="4725403"/>
            <a:ext cx="258618" cy="253299"/>
          </a:xfrm>
          <a:prstGeom prst="rect">
            <a:avLst/>
          </a:prstGeom>
          <a:solidFill>
            <a:schemeClr val="bg1">
              <a:lumMod val="8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5" name="矩形 14">
            <a:extLst>
              <a:ext uri="{FF2B5EF4-FFF2-40B4-BE49-F238E27FC236}">
                <a16:creationId xmlns:a16="http://schemas.microsoft.com/office/drawing/2014/main" id="{0709D7EA-BC01-4992-AC51-942E315AD82C}"/>
              </a:ext>
            </a:extLst>
          </p:cNvPr>
          <p:cNvSpPr/>
          <p:nvPr/>
        </p:nvSpPr>
        <p:spPr>
          <a:xfrm>
            <a:off x="8790060" y="4725403"/>
            <a:ext cx="258618" cy="253299"/>
          </a:xfrm>
          <a:prstGeom prst="rect">
            <a:avLst/>
          </a:prstGeom>
          <a:solidFill>
            <a:schemeClr val="bg1">
              <a:lumMod val="8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6" name="矩形 15">
            <a:extLst>
              <a:ext uri="{FF2B5EF4-FFF2-40B4-BE49-F238E27FC236}">
                <a16:creationId xmlns:a16="http://schemas.microsoft.com/office/drawing/2014/main" id="{24F92B9C-C0A9-4F75-96FA-9B266CFBA6A6}"/>
              </a:ext>
            </a:extLst>
          </p:cNvPr>
          <p:cNvSpPr/>
          <p:nvPr/>
        </p:nvSpPr>
        <p:spPr>
          <a:xfrm>
            <a:off x="8014206" y="4981406"/>
            <a:ext cx="258618" cy="253299"/>
          </a:xfrm>
          <a:prstGeom prst="rect">
            <a:avLst/>
          </a:prstGeom>
          <a:solidFill>
            <a:schemeClr val="bg1">
              <a:lumMod val="8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7" name="矩形 16">
            <a:extLst>
              <a:ext uri="{FF2B5EF4-FFF2-40B4-BE49-F238E27FC236}">
                <a16:creationId xmlns:a16="http://schemas.microsoft.com/office/drawing/2014/main" id="{1A4F0F5E-CF31-4D4E-A684-1B29D7027517}"/>
              </a:ext>
            </a:extLst>
          </p:cNvPr>
          <p:cNvSpPr/>
          <p:nvPr/>
        </p:nvSpPr>
        <p:spPr>
          <a:xfrm>
            <a:off x="8272824" y="4981406"/>
            <a:ext cx="258618" cy="253299"/>
          </a:xfrm>
          <a:prstGeom prst="rect">
            <a:avLst/>
          </a:prstGeom>
          <a:solidFill>
            <a:schemeClr val="bg1">
              <a:lumMod val="8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8" name="矩形 17">
            <a:extLst>
              <a:ext uri="{FF2B5EF4-FFF2-40B4-BE49-F238E27FC236}">
                <a16:creationId xmlns:a16="http://schemas.microsoft.com/office/drawing/2014/main" id="{94C58C84-B8A1-4F4F-8959-A918007493EA}"/>
              </a:ext>
            </a:extLst>
          </p:cNvPr>
          <p:cNvSpPr/>
          <p:nvPr/>
        </p:nvSpPr>
        <p:spPr>
          <a:xfrm>
            <a:off x="8531442" y="4981406"/>
            <a:ext cx="258618" cy="253299"/>
          </a:xfrm>
          <a:prstGeom prst="rect">
            <a:avLst/>
          </a:prstGeom>
          <a:solidFill>
            <a:schemeClr val="bg1">
              <a:lumMod val="8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9" name="矩形 18">
            <a:extLst>
              <a:ext uri="{FF2B5EF4-FFF2-40B4-BE49-F238E27FC236}">
                <a16:creationId xmlns:a16="http://schemas.microsoft.com/office/drawing/2014/main" id="{B5EEB651-A764-4C36-9582-BF77622FED8E}"/>
              </a:ext>
            </a:extLst>
          </p:cNvPr>
          <p:cNvSpPr/>
          <p:nvPr/>
        </p:nvSpPr>
        <p:spPr>
          <a:xfrm>
            <a:off x="8790060" y="4981406"/>
            <a:ext cx="258618" cy="253299"/>
          </a:xfrm>
          <a:prstGeom prst="rect">
            <a:avLst/>
          </a:prstGeom>
          <a:solidFill>
            <a:schemeClr val="bg1">
              <a:lumMod val="8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20" name="矩形 19">
            <a:extLst>
              <a:ext uri="{FF2B5EF4-FFF2-40B4-BE49-F238E27FC236}">
                <a16:creationId xmlns:a16="http://schemas.microsoft.com/office/drawing/2014/main" id="{4BA6E7BA-C971-4DA7-A7AB-E4E8F244B040}"/>
              </a:ext>
            </a:extLst>
          </p:cNvPr>
          <p:cNvSpPr/>
          <p:nvPr/>
        </p:nvSpPr>
        <p:spPr>
          <a:xfrm>
            <a:off x="9048678" y="4214418"/>
            <a:ext cx="258618" cy="253299"/>
          </a:xfrm>
          <a:prstGeom prst="rect">
            <a:avLst/>
          </a:prstGeom>
          <a:solidFill>
            <a:schemeClr val="bg1">
              <a:lumMod val="8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1" name="矩形 20">
            <a:extLst>
              <a:ext uri="{FF2B5EF4-FFF2-40B4-BE49-F238E27FC236}">
                <a16:creationId xmlns:a16="http://schemas.microsoft.com/office/drawing/2014/main" id="{B3D73F58-183C-4B91-8740-8A0B1A81DD0D}"/>
              </a:ext>
            </a:extLst>
          </p:cNvPr>
          <p:cNvSpPr/>
          <p:nvPr/>
        </p:nvSpPr>
        <p:spPr>
          <a:xfrm>
            <a:off x="9307296" y="4214418"/>
            <a:ext cx="258618" cy="253299"/>
          </a:xfrm>
          <a:prstGeom prst="rect">
            <a:avLst/>
          </a:prstGeom>
          <a:solidFill>
            <a:schemeClr val="bg1">
              <a:lumMod val="8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2" name="矩形 21">
            <a:extLst>
              <a:ext uri="{FF2B5EF4-FFF2-40B4-BE49-F238E27FC236}">
                <a16:creationId xmlns:a16="http://schemas.microsoft.com/office/drawing/2014/main" id="{B401AE3C-6351-4427-B286-4071FBCD7017}"/>
              </a:ext>
            </a:extLst>
          </p:cNvPr>
          <p:cNvSpPr/>
          <p:nvPr/>
        </p:nvSpPr>
        <p:spPr>
          <a:xfrm>
            <a:off x="9565914" y="4214418"/>
            <a:ext cx="258618" cy="253299"/>
          </a:xfrm>
          <a:prstGeom prst="rect">
            <a:avLst/>
          </a:prstGeom>
          <a:solidFill>
            <a:schemeClr val="bg1">
              <a:lumMod val="8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3" name="矩形 22">
            <a:extLst>
              <a:ext uri="{FF2B5EF4-FFF2-40B4-BE49-F238E27FC236}">
                <a16:creationId xmlns:a16="http://schemas.microsoft.com/office/drawing/2014/main" id="{FAB4157C-5F52-4A97-8D8C-3BDD7A81DC3E}"/>
              </a:ext>
            </a:extLst>
          </p:cNvPr>
          <p:cNvSpPr/>
          <p:nvPr/>
        </p:nvSpPr>
        <p:spPr>
          <a:xfrm>
            <a:off x="9824532" y="4214418"/>
            <a:ext cx="258618" cy="253299"/>
          </a:xfrm>
          <a:prstGeom prst="rect">
            <a:avLst/>
          </a:prstGeom>
          <a:solidFill>
            <a:schemeClr val="bg1">
              <a:lumMod val="8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4" name="矩形 23">
            <a:extLst>
              <a:ext uri="{FF2B5EF4-FFF2-40B4-BE49-F238E27FC236}">
                <a16:creationId xmlns:a16="http://schemas.microsoft.com/office/drawing/2014/main" id="{4C0B8763-19E9-49BD-B1B6-A409CB7598C8}"/>
              </a:ext>
            </a:extLst>
          </p:cNvPr>
          <p:cNvSpPr/>
          <p:nvPr/>
        </p:nvSpPr>
        <p:spPr>
          <a:xfrm>
            <a:off x="9048678" y="4470421"/>
            <a:ext cx="258618" cy="253299"/>
          </a:xfrm>
          <a:prstGeom prst="rect">
            <a:avLst/>
          </a:prstGeom>
          <a:solidFill>
            <a:srgbClr val="00B0F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5" name="矩形 24">
            <a:extLst>
              <a:ext uri="{FF2B5EF4-FFF2-40B4-BE49-F238E27FC236}">
                <a16:creationId xmlns:a16="http://schemas.microsoft.com/office/drawing/2014/main" id="{96A427F8-489B-49B5-A79F-7814D052E6C7}"/>
              </a:ext>
            </a:extLst>
          </p:cNvPr>
          <p:cNvSpPr/>
          <p:nvPr/>
        </p:nvSpPr>
        <p:spPr>
          <a:xfrm>
            <a:off x="9307296" y="4470421"/>
            <a:ext cx="258618" cy="253299"/>
          </a:xfrm>
          <a:prstGeom prst="rect">
            <a:avLst/>
          </a:prstGeom>
          <a:solidFill>
            <a:srgbClr val="00B0F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6" name="矩形 25">
            <a:extLst>
              <a:ext uri="{FF2B5EF4-FFF2-40B4-BE49-F238E27FC236}">
                <a16:creationId xmlns:a16="http://schemas.microsoft.com/office/drawing/2014/main" id="{AFD948DF-AC0E-4C8E-AA31-070E9E8B42C0}"/>
              </a:ext>
            </a:extLst>
          </p:cNvPr>
          <p:cNvSpPr/>
          <p:nvPr/>
        </p:nvSpPr>
        <p:spPr>
          <a:xfrm>
            <a:off x="9565914" y="4470421"/>
            <a:ext cx="258618" cy="253299"/>
          </a:xfrm>
          <a:prstGeom prst="rect">
            <a:avLst/>
          </a:prstGeom>
          <a:solidFill>
            <a:srgbClr val="00B0F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7" name="矩形 26">
            <a:extLst>
              <a:ext uri="{FF2B5EF4-FFF2-40B4-BE49-F238E27FC236}">
                <a16:creationId xmlns:a16="http://schemas.microsoft.com/office/drawing/2014/main" id="{C91019FE-52FA-4020-AC65-6F166560EB82}"/>
              </a:ext>
            </a:extLst>
          </p:cNvPr>
          <p:cNvSpPr/>
          <p:nvPr/>
        </p:nvSpPr>
        <p:spPr>
          <a:xfrm>
            <a:off x="9824532" y="4470421"/>
            <a:ext cx="258618" cy="253299"/>
          </a:xfrm>
          <a:prstGeom prst="rect">
            <a:avLst/>
          </a:prstGeom>
          <a:solidFill>
            <a:srgbClr val="00B0F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8" name="矩形 27">
            <a:extLst>
              <a:ext uri="{FF2B5EF4-FFF2-40B4-BE49-F238E27FC236}">
                <a16:creationId xmlns:a16="http://schemas.microsoft.com/office/drawing/2014/main" id="{7D6E91E1-4F60-426A-8ED0-BC0F9A8CD78C}"/>
              </a:ext>
            </a:extLst>
          </p:cNvPr>
          <p:cNvSpPr/>
          <p:nvPr/>
        </p:nvSpPr>
        <p:spPr>
          <a:xfrm>
            <a:off x="9048678" y="4725403"/>
            <a:ext cx="258618" cy="253299"/>
          </a:xfrm>
          <a:prstGeom prst="rect">
            <a:avLst/>
          </a:prstGeom>
          <a:solidFill>
            <a:schemeClr val="bg1">
              <a:lumMod val="8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29" name="矩形 28">
            <a:extLst>
              <a:ext uri="{FF2B5EF4-FFF2-40B4-BE49-F238E27FC236}">
                <a16:creationId xmlns:a16="http://schemas.microsoft.com/office/drawing/2014/main" id="{74A813D1-46D6-42BA-8FAB-86761C1CEF58}"/>
              </a:ext>
            </a:extLst>
          </p:cNvPr>
          <p:cNvSpPr/>
          <p:nvPr/>
        </p:nvSpPr>
        <p:spPr>
          <a:xfrm>
            <a:off x="9307296" y="4725403"/>
            <a:ext cx="258618" cy="253299"/>
          </a:xfrm>
          <a:prstGeom prst="rect">
            <a:avLst/>
          </a:prstGeom>
          <a:solidFill>
            <a:schemeClr val="bg1">
              <a:lumMod val="8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30" name="矩形 29">
            <a:extLst>
              <a:ext uri="{FF2B5EF4-FFF2-40B4-BE49-F238E27FC236}">
                <a16:creationId xmlns:a16="http://schemas.microsoft.com/office/drawing/2014/main" id="{67992560-469D-421B-9C86-D9D63BD11D6E}"/>
              </a:ext>
            </a:extLst>
          </p:cNvPr>
          <p:cNvSpPr/>
          <p:nvPr/>
        </p:nvSpPr>
        <p:spPr>
          <a:xfrm>
            <a:off x="9565914" y="4725403"/>
            <a:ext cx="258618" cy="253299"/>
          </a:xfrm>
          <a:prstGeom prst="rect">
            <a:avLst/>
          </a:prstGeom>
          <a:solidFill>
            <a:schemeClr val="bg1">
              <a:lumMod val="8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31" name="矩形 30">
            <a:extLst>
              <a:ext uri="{FF2B5EF4-FFF2-40B4-BE49-F238E27FC236}">
                <a16:creationId xmlns:a16="http://schemas.microsoft.com/office/drawing/2014/main" id="{0B964E12-5086-492C-9EBC-F57387B6BCCF}"/>
              </a:ext>
            </a:extLst>
          </p:cNvPr>
          <p:cNvSpPr/>
          <p:nvPr/>
        </p:nvSpPr>
        <p:spPr>
          <a:xfrm>
            <a:off x="9824532" y="4725403"/>
            <a:ext cx="258618" cy="253299"/>
          </a:xfrm>
          <a:prstGeom prst="rect">
            <a:avLst/>
          </a:prstGeom>
          <a:solidFill>
            <a:schemeClr val="bg1">
              <a:lumMod val="8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32" name="矩形 31">
            <a:extLst>
              <a:ext uri="{FF2B5EF4-FFF2-40B4-BE49-F238E27FC236}">
                <a16:creationId xmlns:a16="http://schemas.microsoft.com/office/drawing/2014/main" id="{E644A35E-258F-46CD-B28D-64C9B4E334AB}"/>
              </a:ext>
            </a:extLst>
          </p:cNvPr>
          <p:cNvSpPr/>
          <p:nvPr/>
        </p:nvSpPr>
        <p:spPr>
          <a:xfrm>
            <a:off x="9048678" y="4981406"/>
            <a:ext cx="258618" cy="253299"/>
          </a:xfrm>
          <a:prstGeom prst="rect">
            <a:avLst/>
          </a:prstGeom>
          <a:solidFill>
            <a:schemeClr val="bg1">
              <a:lumMod val="8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33" name="矩形 32">
            <a:extLst>
              <a:ext uri="{FF2B5EF4-FFF2-40B4-BE49-F238E27FC236}">
                <a16:creationId xmlns:a16="http://schemas.microsoft.com/office/drawing/2014/main" id="{8973FC2C-4C28-42FB-9865-B0AAF005313B}"/>
              </a:ext>
            </a:extLst>
          </p:cNvPr>
          <p:cNvSpPr/>
          <p:nvPr/>
        </p:nvSpPr>
        <p:spPr>
          <a:xfrm>
            <a:off x="9307296" y="4981406"/>
            <a:ext cx="258618" cy="253299"/>
          </a:xfrm>
          <a:prstGeom prst="rect">
            <a:avLst/>
          </a:prstGeom>
          <a:solidFill>
            <a:schemeClr val="bg1">
              <a:lumMod val="8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34" name="矩形 33">
            <a:extLst>
              <a:ext uri="{FF2B5EF4-FFF2-40B4-BE49-F238E27FC236}">
                <a16:creationId xmlns:a16="http://schemas.microsoft.com/office/drawing/2014/main" id="{D870DE82-26E8-44DE-B420-38ED20CFAB0D}"/>
              </a:ext>
            </a:extLst>
          </p:cNvPr>
          <p:cNvSpPr/>
          <p:nvPr/>
        </p:nvSpPr>
        <p:spPr>
          <a:xfrm>
            <a:off x="9565914" y="4981406"/>
            <a:ext cx="258618" cy="253299"/>
          </a:xfrm>
          <a:prstGeom prst="rect">
            <a:avLst/>
          </a:prstGeom>
          <a:solidFill>
            <a:schemeClr val="bg1">
              <a:lumMod val="8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35" name="矩形 34">
            <a:extLst>
              <a:ext uri="{FF2B5EF4-FFF2-40B4-BE49-F238E27FC236}">
                <a16:creationId xmlns:a16="http://schemas.microsoft.com/office/drawing/2014/main" id="{1DBD844A-9324-4AA0-8E67-51596E23F49C}"/>
              </a:ext>
            </a:extLst>
          </p:cNvPr>
          <p:cNvSpPr/>
          <p:nvPr/>
        </p:nvSpPr>
        <p:spPr>
          <a:xfrm>
            <a:off x="9824532" y="4981406"/>
            <a:ext cx="258618" cy="253299"/>
          </a:xfrm>
          <a:prstGeom prst="rect">
            <a:avLst/>
          </a:prstGeom>
          <a:solidFill>
            <a:schemeClr val="bg1">
              <a:lumMod val="8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19" name="矩形 118">
            <a:extLst>
              <a:ext uri="{FF2B5EF4-FFF2-40B4-BE49-F238E27FC236}">
                <a16:creationId xmlns:a16="http://schemas.microsoft.com/office/drawing/2014/main" id="{1E5BF4D1-7648-4516-8AF8-C4C49D6C3288}"/>
              </a:ext>
            </a:extLst>
          </p:cNvPr>
          <p:cNvSpPr/>
          <p:nvPr/>
        </p:nvSpPr>
        <p:spPr>
          <a:xfrm>
            <a:off x="10089535" y="4214418"/>
            <a:ext cx="258618" cy="253299"/>
          </a:xfrm>
          <a:prstGeom prst="rect">
            <a:avLst/>
          </a:prstGeom>
          <a:solidFill>
            <a:schemeClr val="bg1">
              <a:lumMod val="5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20" name="矩形 119">
            <a:extLst>
              <a:ext uri="{FF2B5EF4-FFF2-40B4-BE49-F238E27FC236}">
                <a16:creationId xmlns:a16="http://schemas.microsoft.com/office/drawing/2014/main" id="{DA6EFE05-DA5C-45FA-983A-8D29357AEE53}"/>
              </a:ext>
            </a:extLst>
          </p:cNvPr>
          <p:cNvSpPr/>
          <p:nvPr/>
        </p:nvSpPr>
        <p:spPr>
          <a:xfrm>
            <a:off x="10348153" y="4214418"/>
            <a:ext cx="258618" cy="253299"/>
          </a:xfrm>
          <a:prstGeom prst="rect">
            <a:avLst/>
          </a:prstGeom>
          <a:solidFill>
            <a:schemeClr val="bg1">
              <a:lumMod val="5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21" name="矩形 120">
            <a:extLst>
              <a:ext uri="{FF2B5EF4-FFF2-40B4-BE49-F238E27FC236}">
                <a16:creationId xmlns:a16="http://schemas.microsoft.com/office/drawing/2014/main" id="{AB157197-D09C-4C9D-8CB3-B9D940E55A4F}"/>
              </a:ext>
            </a:extLst>
          </p:cNvPr>
          <p:cNvSpPr/>
          <p:nvPr/>
        </p:nvSpPr>
        <p:spPr>
          <a:xfrm>
            <a:off x="10606771" y="4214418"/>
            <a:ext cx="258618" cy="253299"/>
          </a:xfrm>
          <a:prstGeom prst="rect">
            <a:avLst/>
          </a:prstGeom>
          <a:solidFill>
            <a:schemeClr val="bg1">
              <a:lumMod val="5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22" name="矩形 121">
            <a:extLst>
              <a:ext uri="{FF2B5EF4-FFF2-40B4-BE49-F238E27FC236}">
                <a16:creationId xmlns:a16="http://schemas.microsoft.com/office/drawing/2014/main" id="{6DE7F8A0-3440-4EB3-A18D-218F969ED690}"/>
              </a:ext>
            </a:extLst>
          </p:cNvPr>
          <p:cNvSpPr/>
          <p:nvPr/>
        </p:nvSpPr>
        <p:spPr>
          <a:xfrm>
            <a:off x="10865389" y="4214418"/>
            <a:ext cx="258618" cy="253299"/>
          </a:xfrm>
          <a:prstGeom prst="rect">
            <a:avLst/>
          </a:prstGeom>
          <a:solidFill>
            <a:schemeClr val="bg1">
              <a:lumMod val="5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23" name="矩形 122">
            <a:extLst>
              <a:ext uri="{FF2B5EF4-FFF2-40B4-BE49-F238E27FC236}">
                <a16:creationId xmlns:a16="http://schemas.microsoft.com/office/drawing/2014/main" id="{669218C1-C13E-4BD7-BAA6-F8D539377B66}"/>
              </a:ext>
            </a:extLst>
          </p:cNvPr>
          <p:cNvSpPr/>
          <p:nvPr/>
        </p:nvSpPr>
        <p:spPr>
          <a:xfrm>
            <a:off x="10089535" y="4470421"/>
            <a:ext cx="258618" cy="253299"/>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24" name="矩形 123">
            <a:extLst>
              <a:ext uri="{FF2B5EF4-FFF2-40B4-BE49-F238E27FC236}">
                <a16:creationId xmlns:a16="http://schemas.microsoft.com/office/drawing/2014/main" id="{D3DA8F1F-E3A5-44E4-9D23-5A5915E329E2}"/>
              </a:ext>
            </a:extLst>
          </p:cNvPr>
          <p:cNvSpPr/>
          <p:nvPr/>
        </p:nvSpPr>
        <p:spPr>
          <a:xfrm>
            <a:off x="10348153" y="4470421"/>
            <a:ext cx="258618" cy="253299"/>
          </a:xfrm>
          <a:prstGeom prst="rect">
            <a:avLst/>
          </a:prstGeom>
          <a:solidFill>
            <a:srgbClr val="0066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25" name="矩形 124">
            <a:extLst>
              <a:ext uri="{FF2B5EF4-FFF2-40B4-BE49-F238E27FC236}">
                <a16:creationId xmlns:a16="http://schemas.microsoft.com/office/drawing/2014/main" id="{54F5B07D-AC50-4CB7-9B44-AB4AFAFBBC76}"/>
              </a:ext>
            </a:extLst>
          </p:cNvPr>
          <p:cNvSpPr/>
          <p:nvPr/>
        </p:nvSpPr>
        <p:spPr>
          <a:xfrm>
            <a:off x="10606771" y="4470421"/>
            <a:ext cx="258618" cy="253299"/>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26" name="矩形 125">
            <a:extLst>
              <a:ext uri="{FF2B5EF4-FFF2-40B4-BE49-F238E27FC236}">
                <a16:creationId xmlns:a16="http://schemas.microsoft.com/office/drawing/2014/main" id="{12BE503A-84E0-47A1-AF0B-93C25A7EA8E5}"/>
              </a:ext>
            </a:extLst>
          </p:cNvPr>
          <p:cNvSpPr/>
          <p:nvPr/>
        </p:nvSpPr>
        <p:spPr>
          <a:xfrm>
            <a:off x="10865389" y="4470421"/>
            <a:ext cx="258618" cy="253299"/>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27" name="矩形 126">
            <a:extLst>
              <a:ext uri="{FF2B5EF4-FFF2-40B4-BE49-F238E27FC236}">
                <a16:creationId xmlns:a16="http://schemas.microsoft.com/office/drawing/2014/main" id="{BCD91E89-1DA9-42A3-83E7-45CCA74BECFC}"/>
              </a:ext>
            </a:extLst>
          </p:cNvPr>
          <p:cNvSpPr/>
          <p:nvPr/>
        </p:nvSpPr>
        <p:spPr>
          <a:xfrm>
            <a:off x="10089535" y="4725403"/>
            <a:ext cx="258618" cy="253299"/>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28" name="矩形 127">
            <a:extLst>
              <a:ext uri="{FF2B5EF4-FFF2-40B4-BE49-F238E27FC236}">
                <a16:creationId xmlns:a16="http://schemas.microsoft.com/office/drawing/2014/main" id="{C6779995-07E9-46A0-AC4A-C6DFDA44BD4C}"/>
              </a:ext>
            </a:extLst>
          </p:cNvPr>
          <p:cNvSpPr/>
          <p:nvPr/>
        </p:nvSpPr>
        <p:spPr>
          <a:xfrm>
            <a:off x="10348153" y="4725403"/>
            <a:ext cx="258618" cy="253299"/>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29" name="矩形 128">
            <a:extLst>
              <a:ext uri="{FF2B5EF4-FFF2-40B4-BE49-F238E27FC236}">
                <a16:creationId xmlns:a16="http://schemas.microsoft.com/office/drawing/2014/main" id="{1C5C9A09-E746-4A2A-83D4-B91F16A1D8ED}"/>
              </a:ext>
            </a:extLst>
          </p:cNvPr>
          <p:cNvSpPr/>
          <p:nvPr/>
        </p:nvSpPr>
        <p:spPr>
          <a:xfrm>
            <a:off x="10606771" y="4725403"/>
            <a:ext cx="258618" cy="253299"/>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30" name="矩形 129">
            <a:extLst>
              <a:ext uri="{FF2B5EF4-FFF2-40B4-BE49-F238E27FC236}">
                <a16:creationId xmlns:a16="http://schemas.microsoft.com/office/drawing/2014/main" id="{C13EAFDF-2D48-4BDB-BE4C-AE0F3ABCA7DF}"/>
              </a:ext>
            </a:extLst>
          </p:cNvPr>
          <p:cNvSpPr/>
          <p:nvPr/>
        </p:nvSpPr>
        <p:spPr>
          <a:xfrm>
            <a:off x="10865389" y="4725403"/>
            <a:ext cx="258618" cy="253299"/>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31" name="矩形 130">
            <a:extLst>
              <a:ext uri="{FF2B5EF4-FFF2-40B4-BE49-F238E27FC236}">
                <a16:creationId xmlns:a16="http://schemas.microsoft.com/office/drawing/2014/main" id="{309B4208-06C2-47AE-9888-E8DDD19C8E75}"/>
              </a:ext>
            </a:extLst>
          </p:cNvPr>
          <p:cNvSpPr/>
          <p:nvPr/>
        </p:nvSpPr>
        <p:spPr>
          <a:xfrm>
            <a:off x="10089535" y="4981406"/>
            <a:ext cx="258618" cy="253299"/>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32" name="矩形 131">
            <a:extLst>
              <a:ext uri="{FF2B5EF4-FFF2-40B4-BE49-F238E27FC236}">
                <a16:creationId xmlns:a16="http://schemas.microsoft.com/office/drawing/2014/main" id="{C7C2075B-B688-4A6D-9F50-51517CA91FEB}"/>
              </a:ext>
            </a:extLst>
          </p:cNvPr>
          <p:cNvSpPr/>
          <p:nvPr/>
        </p:nvSpPr>
        <p:spPr>
          <a:xfrm>
            <a:off x="10348153" y="4981406"/>
            <a:ext cx="258618" cy="253299"/>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33" name="矩形 132">
            <a:extLst>
              <a:ext uri="{FF2B5EF4-FFF2-40B4-BE49-F238E27FC236}">
                <a16:creationId xmlns:a16="http://schemas.microsoft.com/office/drawing/2014/main" id="{D3756410-CDAF-4C73-95DF-36735F1F2BA0}"/>
              </a:ext>
            </a:extLst>
          </p:cNvPr>
          <p:cNvSpPr/>
          <p:nvPr/>
        </p:nvSpPr>
        <p:spPr>
          <a:xfrm>
            <a:off x="10606771" y="4981406"/>
            <a:ext cx="258618" cy="253299"/>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34" name="矩形 133">
            <a:extLst>
              <a:ext uri="{FF2B5EF4-FFF2-40B4-BE49-F238E27FC236}">
                <a16:creationId xmlns:a16="http://schemas.microsoft.com/office/drawing/2014/main" id="{6F94EB7B-2C25-4951-B159-3AA4BF33661F}"/>
              </a:ext>
            </a:extLst>
          </p:cNvPr>
          <p:cNvSpPr/>
          <p:nvPr/>
        </p:nvSpPr>
        <p:spPr>
          <a:xfrm>
            <a:off x="10865389" y="4981406"/>
            <a:ext cx="258618" cy="253299"/>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51" name="矩形 150">
            <a:extLst>
              <a:ext uri="{FF2B5EF4-FFF2-40B4-BE49-F238E27FC236}">
                <a16:creationId xmlns:a16="http://schemas.microsoft.com/office/drawing/2014/main" id="{A1A47B42-AFE1-465E-AD7D-5A8015AE8889}"/>
              </a:ext>
            </a:extLst>
          </p:cNvPr>
          <p:cNvSpPr/>
          <p:nvPr/>
        </p:nvSpPr>
        <p:spPr>
          <a:xfrm rot="16200000">
            <a:off x="10086876" y="3941467"/>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52" name="矩形 151">
            <a:extLst>
              <a:ext uri="{FF2B5EF4-FFF2-40B4-BE49-F238E27FC236}">
                <a16:creationId xmlns:a16="http://schemas.microsoft.com/office/drawing/2014/main" id="{F1CEC4DD-B94F-45B2-A2D3-B93003180A1A}"/>
              </a:ext>
            </a:extLst>
          </p:cNvPr>
          <p:cNvSpPr/>
          <p:nvPr/>
        </p:nvSpPr>
        <p:spPr>
          <a:xfrm rot="16200000">
            <a:off x="10086876" y="3682849"/>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53" name="矩形 152">
            <a:extLst>
              <a:ext uri="{FF2B5EF4-FFF2-40B4-BE49-F238E27FC236}">
                <a16:creationId xmlns:a16="http://schemas.microsoft.com/office/drawing/2014/main" id="{23ED8A91-F453-46A9-BFE2-40CDD3BC309A}"/>
              </a:ext>
            </a:extLst>
          </p:cNvPr>
          <p:cNvSpPr/>
          <p:nvPr/>
        </p:nvSpPr>
        <p:spPr>
          <a:xfrm rot="16200000">
            <a:off x="10086876" y="3424231"/>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54" name="矩形 153">
            <a:extLst>
              <a:ext uri="{FF2B5EF4-FFF2-40B4-BE49-F238E27FC236}">
                <a16:creationId xmlns:a16="http://schemas.microsoft.com/office/drawing/2014/main" id="{640ED7F9-A064-4E10-9CA2-8CA7D3C675AF}"/>
              </a:ext>
            </a:extLst>
          </p:cNvPr>
          <p:cNvSpPr/>
          <p:nvPr/>
        </p:nvSpPr>
        <p:spPr>
          <a:xfrm rot="16200000">
            <a:off x="10086876" y="3165613"/>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55" name="矩形 154">
            <a:extLst>
              <a:ext uri="{FF2B5EF4-FFF2-40B4-BE49-F238E27FC236}">
                <a16:creationId xmlns:a16="http://schemas.microsoft.com/office/drawing/2014/main" id="{F44CD0E8-609C-406F-BE68-8128F7A374F2}"/>
              </a:ext>
            </a:extLst>
          </p:cNvPr>
          <p:cNvSpPr/>
          <p:nvPr/>
        </p:nvSpPr>
        <p:spPr>
          <a:xfrm rot="16200000">
            <a:off x="10342879" y="3941467"/>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56" name="矩形 155">
            <a:extLst>
              <a:ext uri="{FF2B5EF4-FFF2-40B4-BE49-F238E27FC236}">
                <a16:creationId xmlns:a16="http://schemas.microsoft.com/office/drawing/2014/main" id="{B16CAEBA-963D-4A67-AED2-CDBB7F42EB78}"/>
              </a:ext>
            </a:extLst>
          </p:cNvPr>
          <p:cNvSpPr/>
          <p:nvPr/>
        </p:nvSpPr>
        <p:spPr>
          <a:xfrm rot="16200000">
            <a:off x="10342879" y="3682849"/>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57" name="矩形 156">
            <a:extLst>
              <a:ext uri="{FF2B5EF4-FFF2-40B4-BE49-F238E27FC236}">
                <a16:creationId xmlns:a16="http://schemas.microsoft.com/office/drawing/2014/main" id="{49B7EF64-8504-456B-95A6-34689826F78C}"/>
              </a:ext>
            </a:extLst>
          </p:cNvPr>
          <p:cNvSpPr/>
          <p:nvPr/>
        </p:nvSpPr>
        <p:spPr>
          <a:xfrm rot="16200000">
            <a:off x="10342879" y="3424231"/>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58" name="矩形 157">
            <a:extLst>
              <a:ext uri="{FF2B5EF4-FFF2-40B4-BE49-F238E27FC236}">
                <a16:creationId xmlns:a16="http://schemas.microsoft.com/office/drawing/2014/main" id="{4CF2F9FB-E019-468D-BC23-912D8D4FA103}"/>
              </a:ext>
            </a:extLst>
          </p:cNvPr>
          <p:cNvSpPr/>
          <p:nvPr/>
        </p:nvSpPr>
        <p:spPr>
          <a:xfrm rot="16200000">
            <a:off x="10342879" y="3165613"/>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59" name="矩形 158">
            <a:extLst>
              <a:ext uri="{FF2B5EF4-FFF2-40B4-BE49-F238E27FC236}">
                <a16:creationId xmlns:a16="http://schemas.microsoft.com/office/drawing/2014/main" id="{6A016BC9-94FA-483D-B43D-9834F931D6F1}"/>
              </a:ext>
            </a:extLst>
          </p:cNvPr>
          <p:cNvSpPr/>
          <p:nvPr/>
        </p:nvSpPr>
        <p:spPr>
          <a:xfrm rot="16200000">
            <a:off x="10597861" y="3941467"/>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60" name="矩形 159">
            <a:extLst>
              <a:ext uri="{FF2B5EF4-FFF2-40B4-BE49-F238E27FC236}">
                <a16:creationId xmlns:a16="http://schemas.microsoft.com/office/drawing/2014/main" id="{5E567337-5223-44E4-B0CA-9B5373BC1D45}"/>
              </a:ext>
            </a:extLst>
          </p:cNvPr>
          <p:cNvSpPr/>
          <p:nvPr/>
        </p:nvSpPr>
        <p:spPr>
          <a:xfrm rot="16200000">
            <a:off x="10597861" y="3682849"/>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61" name="矩形 160">
            <a:extLst>
              <a:ext uri="{FF2B5EF4-FFF2-40B4-BE49-F238E27FC236}">
                <a16:creationId xmlns:a16="http://schemas.microsoft.com/office/drawing/2014/main" id="{B5264CA3-E3D6-42DA-B12A-B0E5EC7F2BEF}"/>
              </a:ext>
            </a:extLst>
          </p:cNvPr>
          <p:cNvSpPr/>
          <p:nvPr/>
        </p:nvSpPr>
        <p:spPr>
          <a:xfrm rot="16200000">
            <a:off x="10597861" y="3424231"/>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62" name="矩形 161">
            <a:extLst>
              <a:ext uri="{FF2B5EF4-FFF2-40B4-BE49-F238E27FC236}">
                <a16:creationId xmlns:a16="http://schemas.microsoft.com/office/drawing/2014/main" id="{3FFC3063-71B3-4002-8735-DC907A26E207}"/>
              </a:ext>
            </a:extLst>
          </p:cNvPr>
          <p:cNvSpPr/>
          <p:nvPr/>
        </p:nvSpPr>
        <p:spPr>
          <a:xfrm rot="16200000">
            <a:off x="10597861" y="3165613"/>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63" name="矩形 162">
            <a:extLst>
              <a:ext uri="{FF2B5EF4-FFF2-40B4-BE49-F238E27FC236}">
                <a16:creationId xmlns:a16="http://schemas.microsoft.com/office/drawing/2014/main" id="{545D841F-D559-4C34-951D-D91DF36B8129}"/>
              </a:ext>
            </a:extLst>
          </p:cNvPr>
          <p:cNvSpPr/>
          <p:nvPr/>
        </p:nvSpPr>
        <p:spPr>
          <a:xfrm rot="16200000">
            <a:off x="10853864" y="3941467"/>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64" name="矩形 163">
            <a:extLst>
              <a:ext uri="{FF2B5EF4-FFF2-40B4-BE49-F238E27FC236}">
                <a16:creationId xmlns:a16="http://schemas.microsoft.com/office/drawing/2014/main" id="{344DB938-C7F4-4FC5-9BBA-6375A4813F46}"/>
              </a:ext>
            </a:extLst>
          </p:cNvPr>
          <p:cNvSpPr/>
          <p:nvPr/>
        </p:nvSpPr>
        <p:spPr>
          <a:xfrm rot="16200000">
            <a:off x="10853864" y="3682849"/>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65" name="矩形 164">
            <a:extLst>
              <a:ext uri="{FF2B5EF4-FFF2-40B4-BE49-F238E27FC236}">
                <a16:creationId xmlns:a16="http://schemas.microsoft.com/office/drawing/2014/main" id="{06F7CCCF-35D5-4A60-AB4F-E8E72D1D1F81}"/>
              </a:ext>
            </a:extLst>
          </p:cNvPr>
          <p:cNvSpPr/>
          <p:nvPr/>
        </p:nvSpPr>
        <p:spPr>
          <a:xfrm rot="16200000">
            <a:off x="10853864" y="3424231"/>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66" name="矩形 165">
            <a:extLst>
              <a:ext uri="{FF2B5EF4-FFF2-40B4-BE49-F238E27FC236}">
                <a16:creationId xmlns:a16="http://schemas.microsoft.com/office/drawing/2014/main" id="{7D477F58-5C6B-4F1F-846E-12BCF4CCBE17}"/>
              </a:ext>
            </a:extLst>
          </p:cNvPr>
          <p:cNvSpPr/>
          <p:nvPr/>
        </p:nvSpPr>
        <p:spPr>
          <a:xfrm rot="16200000">
            <a:off x="10853864" y="3165613"/>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67" name="矩形 166">
            <a:extLst>
              <a:ext uri="{FF2B5EF4-FFF2-40B4-BE49-F238E27FC236}">
                <a16:creationId xmlns:a16="http://schemas.microsoft.com/office/drawing/2014/main" id="{881DC4DC-D059-49A3-80AB-DDD6050E30EF}"/>
              </a:ext>
            </a:extLst>
          </p:cNvPr>
          <p:cNvSpPr/>
          <p:nvPr/>
        </p:nvSpPr>
        <p:spPr>
          <a:xfrm rot="16200000">
            <a:off x="10086876" y="2906995"/>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68" name="矩形 167">
            <a:extLst>
              <a:ext uri="{FF2B5EF4-FFF2-40B4-BE49-F238E27FC236}">
                <a16:creationId xmlns:a16="http://schemas.microsoft.com/office/drawing/2014/main" id="{75D0CE2A-3D12-466F-A16B-CB95AE68DD52}"/>
              </a:ext>
            </a:extLst>
          </p:cNvPr>
          <p:cNvSpPr/>
          <p:nvPr/>
        </p:nvSpPr>
        <p:spPr>
          <a:xfrm rot="16200000">
            <a:off x="10086876" y="2648377"/>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69" name="矩形 168">
            <a:extLst>
              <a:ext uri="{FF2B5EF4-FFF2-40B4-BE49-F238E27FC236}">
                <a16:creationId xmlns:a16="http://schemas.microsoft.com/office/drawing/2014/main" id="{D6F6E166-C167-4C63-AC01-42FCE6E70C80}"/>
              </a:ext>
            </a:extLst>
          </p:cNvPr>
          <p:cNvSpPr/>
          <p:nvPr/>
        </p:nvSpPr>
        <p:spPr>
          <a:xfrm rot="16200000">
            <a:off x="10086876" y="2389759"/>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70" name="矩形 169">
            <a:extLst>
              <a:ext uri="{FF2B5EF4-FFF2-40B4-BE49-F238E27FC236}">
                <a16:creationId xmlns:a16="http://schemas.microsoft.com/office/drawing/2014/main" id="{A74A9E77-EEDC-4C01-BC16-2401F0F418AC}"/>
              </a:ext>
            </a:extLst>
          </p:cNvPr>
          <p:cNvSpPr/>
          <p:nvPr/>
        </p:nvSpPr>
        <p:spPr>
          <a:xfrm rot="16200000">
            <a:off x="10086876" y="2131141"/>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71" name="矩形 170">
            <a:extLst>
              <a:ext uri="{FF2B5EF4-FFF2-40B4-BE49-F238E27FC236}">
                <a16:creationId xmlns:a16="http://schemas.microsoft.com/office/drawing/2014/main" id="{66BDDC3A-A8D8-407B-8EF1-A26247310CE1}"/>
              </a:ext>
            </a:extLst>
          </p:cNvPr>
          <p:cNvSpPr/>
          <p:nvPr/>
        </p:nvSpPr>
        <p:spPr>
          <a:xfrm rot="16200000">
            <a:off x="10342879" y="2906995"/>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72" name="矩形 171">
            <a:extLst>
              <a:ext uri="{FF2B5EF4-FFF2-40B4-BE49-F238E27FC236}">
                <a16:creationId xmlns:a16="http://schemas.microsoft.com/office/drawing/2014/main" id="{022BDDC2-E0CC-41AE-8DD7-D149DB84C17C}"/>
              </a:ext>
            </a:extLst>
          </p:cNvPr>
          <p:cNvSpPr/>
          <p:nvPr/>
        </p:nvSpPr>
        <p:spPr>
          <a:xfrm rot="16200000">
            <a:off x="10342879" y="2648377"/>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73" name="矩形 172">
            <a:extLst>
              <a:ext uri="{FF2B5EF4-FFF2-40B4-BE49-F238E27FC236}">
                <a16:creationId xmlns:a16="http://schemas.microsoft.com/office/drawing/2014/main" id="{38BF5CF7-2143-411E-868D-E9A7E13F5A45}"/>
              </a:ext>
            </a:extLst>
          </p:cNvPr>
          <p:cNvSpPr/>
          <p:nvPr/>
        </p:nvSpPr>
        <p:spPr>
          <a:xfrm rot="16200000">
            <a:off x="10342879" y="2389759"/>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74" name="矩形 173">
            <a:extLst>
              <a:ext uri="{FF2B5EF4-FFF2-40B4-BE49-F238E27FC236}">
                <a16:creationId xmlns:a16="http://schemas.microsoft.com/office/drawing/2014/main" id="{6F1F1A79-D551-4CBE-BD46-545A9A859EE7}"/>
              </a:ext>
            </a:extLst>
          </p:cNvPr>
          <p:cNvSpPr/>
          <p:nvPr/>
        </p:nvSpPr>
        <p:spPr>
          <a:xfrm rot="16200000">
            <a:off x="10342879" y="2131141"/>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75" name="矩形 174">
            <a:extLst>
              <a:ext uri="{FF2B5EF4-FFF2-40B4-BE49-F238E27FC236}">
                <a16:creationId xmlns:a16="http://schemas.microsoft.com/office/drawing/2014/main" id="{ED63F471-2412-4D5F-82BC-C458B9A7950C}"/>
              </a:ext>
            </a:extLst>
          </p:cNvPr>
          <p:cNvSpPr/>
          <p:nvPr/>
        </p:nvSpPr>
        <p:spPr>
          <a:xfrm rot="16200000">
            <a:off x="10597861" y="2906995"/>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76" name="矩形 175">
            <a:extLst>
              <a:ext uri="{FF2B5EF4-FFF2-40B4-BE49-F238E27FC236}">
                <a16:creationId xmlns:a16="http://schemas.microsoft.com/office/drawing/2014/main" id="{CF5644FA-AF8D-4C34-8997-253D1B30FBF1}"/>
              </a:ext>
            </a:extLst>
          </p:cNvPr>
          <p:cNvSpPr/>
          <p:nvPr/>
        </p:nvSpPr>
        <p:spPr>
          <a:xfrm rot="16200000">
            <a:off x="10597861" y="2648377"/>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77" name="矩形 176">
            <a:extLst>
              <a:ext uri="{FF2B5EF4-FFF2-40B4-BE49-F238E27FC236}">
                <a16:creationId xmlns:a16="http://schemas.microsoft.com/office/drawing/2014/main" id="{0992E5B0-F8CD-4C9A-836C-9CDA0290F09F}"/>
              </a:ext>
            </a:extLst>
          </p:cNvPr>
          <p:cNvSpPr/>
          <p:nvPr/>
        </p:nvSpPr>
        <p:spPr>
          <a:xfrm rot="16200000">
            <a:off x="10597861" y="2389759"/>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78" name="矩形 177">
            <a:extLst>
              <a:ext uri="{FF2B5EF4-FFF2-40B4-BE49-F238E27FC236}">
                <a16:creationId xmlns:a16="http://schemas.microsoft.com/office/drawing/2014/main" id="{ECEFD3C2-CE0A-41B9-B398-244A541F34EB}"/>
              </a:ext>
            </a:extLst>
          </p:cNvPr>
          <p:cNvSpPr/>
          <p:nvPr/>
        </p:nvSpPr>
        <p:spPr>
          <a:xfrm rot="16200000">
            <a:off x="10597861" y="2131141"/>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79" name="矩形 178">
            <a:extLst>
              <a:ext uri="{FF2B5EF4-FFF2-40B4-BE49-F238E27FC236}">
                <a16:creationId xmlns:a16="http://schemas.microsoft.com/office/drawing/2014/main" id="{5150492B-890D-4598-9AAE-DB1659B2D899}"/>
              </a:ext>
            </a:extLst>
          </p:cNvPr>
          <p:cNvSpPr/>
          <p:nvPr/>
        </p:nvSpPr>
        <p:spPr>
          <a:xfrm rot="16200000">
            <a:off x="10853864" y="2906995"/>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80" name="矩形 179">
            <a:extLst>
              <a:ext uri="{FF2B5EF4-FFF2-40B4-BE49-F238E27FC236}">
                <a16:creationId xmlns:a16="http://schemas.microsoft.com/office/drawing/2014/main" id="{9BA131F0-AA83-44F5-B6EA-1C7B7B556295}"/>
              </a:ext>
            </a:extLst>
          </p:cNvPr>
          <p:cNvSpPr/>
          <p:nvPr/>
        </p:nvSpPr>
        <p:spPr>
          <a:xfrm rot="16200000">
            <a:off x="10853864" y="2648377"/>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81" name="矩形 180">
            <a:extLst>
              <a:ext uri="{FF2B5EF4-FFF2-40B4-BE49-F238E27FC236}">
                <a16:creationId xmlns:a16="http://schemas.microsoft.com/office/drawing/2014/main" id="{02D366ED-6C31-4DC0-9300-B23776C4F068}"/>
              </a:ext>
            </a:extLst>
          </p:cNvPr>
          <p:cNvSpPr/>
          <p:nvPr/>
        </p:nvSpPr>
        <p:spPr>
          <a:xfrm rot="16200000">
            <a:off x="10853864" y="2389759"/>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82" name="矩形 181">
            <a:extLst>
              <a:ext uri="{FF2B5EF4-FFF2-40B4-BE49-F238E27FC236}">
                <a16:creationId xmlns:a16="http://schemas.microsoft.com/office/drawing/2014/main" id="{16998588-3F91-4FF5-B0F1-418A095D1A4E}"/>
              </a:ext>
            </a:extLst>
          </p:cNvPr>
          <p:cNvSpPr/>
          <p:nvPr/>
        </p:nvSpPr>
        <p:spPr>
          <a:xfrm rot="16200000">
            <a:off x="10853864" y="2131141"/>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84" name="左大括号 183">
            <a:extLst>
              <a:ext uri="{FF2B5EF4-FFF2-40B4-BE49-F238E27FC236}">
                <a16:creationId xmlns:a16="http://schemas.microsoft.com/office/drawing/2014/main" id="{33C805B6-8E23-4C7C-B838-0EA886DD1A37}"/>
              </a:ext>
            </a:extLst>
          </p:cNvPr>
          <p:cNvSpPr/>
          <p:nvPr/>
        </p:nvSpPr>
        <p:spPr>
          <a:xfrm>
            <a:off x="7784767" y="4213576"/>
            <a:ext cx="165518" cy="10202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5" name="左大括号 184">
            <a:extLst>
              <a:ext uri="{FF2B5EF4-FFF2-40B4-BE49-F238E27FC236}">
                <a16:creationId xmlns:a16="http://schemas.microsoft.com/office/drawing/2014/main" id="{E4BBF526-03E7-4BAB-B24F-F411CB2BFA78}"/>
              </a:ext>
            </a:extLst>
          </p:cNvPr>
          <p:cNvSpPr/>
          <p:nvPr/>
        </p:nvSpPr>
        <p:spPr>
          <a:xfrm rot="5400000">
            <a:off x="8938417" y="3054549"/>
            <a:ext cx="191520" cy="1995339"/>
          </a:xfrm>
          <a:prstGeom prst="leftBrace">
            <a:avLst>
              <a:gd name="adj1" fmla="val 8333"/>
              <a:gd name="adj2" fmla="val 267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6" name="左大括号 185">
            <a:extLst>
              <a:ext uri="{FF2B5EF4-FFF2-40B4-BE49-F238E27FC236}">
                <a16:creationId xmlns:a16="http://schemas.microsoft.com/office/drawing/2014/main" id="{54F487EE-5B43-49F6-B87D-5A9CB3D84E68}"/>
              </a:ext>
            </a:extLst>
          </p:cNvPr>
          <p:cNvSpPr/>
          <p:nvPr/>
        </p:nvSpPr>
        <p:spPr>
          <a:xfrm rot="5400000">
            <a:off x="10510534" y="1505564"/>
            <a:ext cx="165518" cy="10202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7" name="文本框 186">
            <a:extLst>
              <a:ext uri="{FF2B5EF4-FFF2-40B4-BE49-F238E27FC236}">
                <a16:creationId xmlns:a16="http://schemas.microsoft.com/office/drawing/2014/main" id="{5CD633E0-BB0B-4568-B550-B475F8544BB3}"/>
              </a:ext>
            </a:extLst>
          </p:cNvPr>
          <p:cNvSpPr txBox="1"/>
          <p:nvPr/>
        </p:nvSpPr>
        <p:spPr>
          <a:xfrm>
            <a:off x="7457257" y="4539053"/>
            <a:ext cx="381836" cy="369332"/>
          </a:xfrm>
          <a:prstGeom prst="rect">
            <a:avLst/>
          </a:prstGeom>
          <a:noFill/>
        </p:spPr>
        <p:txBody>
          <a:bodyPr wrap="none" rtlCol="0">
            <a:spAutoFit/>
          </a:bodyPr>
          <a:lstStyle/>
          <a:p>
            <a:r>
              <a:rPr lang="en-US" altLang="zh-CN" dirty="0"/>
              <a:t>M</a:t>
            </a:r>
            <a:endParaRPr lang="zh-CN" altLang="en-US" dirty="0"/>
          </a:p>
        </p:txBody>
      </p:sp>
      <p:sp>
        <p:nvSpPr>
          <p:cNvPr id="188" name="文本框 187">
            <a:extLst>
              <a:ext uri="{FF2B5EF4-FFF2-40B4-BE49-F238E27FC236}">
                <a16:creationId xmlns:a16="http://schemas.microsoft.com/office/drawing/2014/main" id="{BDCFDAAC-C276-4B7E-9AF3-A87F5920AC55}"/>
              </a:ext>
            </a:extLst>
          </p:cNvPr>
          <p:cNvSpPr txBox="1"/>
          <p:nvPr/>
        </p:nvSpPr>
        <p:spPr>
          <a:xfrm>
            <a:off x="9436605" y="3544298"/>
            <a:ext cx="333746" cy="369332"/>
          </a:xfrm>
          <a:prstGeom prst="rect">
            <a:avLst/>
          </a:prstGeom>
          <a:noFill/>
        </p:spPr>
        <p:txBody>
          <a:bodyPr wrap="none" rtlCol="0">
            <a:spAutoFit/>
          </a:bodyPr>
          <a:lstStyle/>
          <a:p>
            <a:r>
              <a:rPr lang="en-US" altLang="zh-CN" dirty="0"/>
              <a:t>N</a:t>
            </a:r>
            <a:endParaRPr lang="zh-CN" altLang="en-US" dirty="0"/>
          </a:p>
        </p:txBody>
      </p:sp>
      <p:sp>
        <p:nvSpPr>
          <p:cNvPr id="189" name="文本框 188">
            <a:extLst>
              <a:ext uri="{FF2B5EF4-FFF2-40B4-BE49-F238E27FC236}">
                <a16:creationId xmlns:a16="http://schemas.microsoft.com/office/drawing/2014/main" id="{A249DBCB-F9BF-453F-AC23-C98BA6E58B7C}"/>
              </a:ext>
            </a:extLst>
          </p:cNvPr>
          <p:cNvSpPr txBox="1"/>
          <p:nvPr/>
        </p:nvSpPr>
        <p:spPr>
          <a:xfrm>
            <a:off x="10426420" y="1530221"/>
            <a:ext cx="304892" cy="369332"/>
          </a:xfrm>
          <a:prstGeom prst="rect">
            <a:avLst/>
          </a:prstGeom>
          <a:noFill/>
        </p:spPr>
        <p:txBody>
          <a:bodyPr wrap="none" rtlCol="0">
            <a:spAutoFit/>
          </a:bodyPr>
          <a:lstStyle/>
          <a:p>
            <a:r>
              <a:rPr lang="en-US" altLang="zh-CN" dirty="0"/>
              <a:t>K</a:t>
            </a:r>
            <a:endParaRPr lang="zh-CN" altLang="en-US" dirty="0"/>
          </a:p>
        </p:txBody>
      </p:sp>
      <p:sp>
        <p:nvSpPr>
          <p:cNvPr id="190" name="左大括号 189">
            <a:extLst>
              <a:ext uri="{FF2B5EF4-FFF2-40B4-BE49-F238E27FC236}">
                <a16:creationId xmlns:a16="http://schemas.microsoft.com/office/drawing/2014/main" id="{F993C6B1-5D2F-4F4A-805C-52941BB44E70}"/>
              </a:ext>
            </a:extLst>
          </p:cNvPr>
          <p:cNvSpPr/>
          <p:nvPr/>
        </p:nvSpPr>
        <p:spPr>
          <a:xfrm>
            <a:off x="9833258" y="2128481"/>
            <a:ext cx="191520" cy="1995339"/>
          </a:xfrm>
          <a:prstGeom prst="leftBrace">
            <a:avLst>
              <a:gd name="adj1" fmla="val 8333"/>
              <a:gd name="adj2" fmla="val 7787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302696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15413" y="1311565"/>
            <a:ext cx="10766987" cy="4814600"/>
          </a:xfrm>
        </p:spPr>
        <p:txBody>
          <a:bodyPr/>
          <a:lstStyle/>
          <a:p>
            <a:r>
              <a:rPr lang="en-US" altLang="zh-CN" dirty="0"/>
              <a:t>OpenCL is widely deployed and used throughout the industry</a:t>
            </a:r>
            <a:endParaRPr lang="zh-CN" altLang="en-US" dirty="0"/>
          </a:p>
        </p:txBody>
      </p:sp>
      <p:sp>
        <p:nvSpPr>
          <p:cNvPr id="3" name="标题 2"/>
          <p:cNvSpPr>
            <a:spLocks noGrp="1"/>
          </p:cNvSpPr>
          <p:nvPr>
            <p:ph type="title"/>
          </p:nvPr>
        </p:nvSpPr>
        <p:spPr/>
        <p:txBody>
          <a:bodyPr/>
          <a:lstStyle/>
          <a:p>
            <a:r>
              <a:rPr lang="en-US" altLang="zh-CN" dirty="0"/>
              <a:t>OpenCL Applications</a:t>
            </a:r>
            <a:endParaRPr lang="zh-CN" altLang="en-US" dirty="0"/>
          </a:p>
        </p:txBody>
      </p:sp>
      <p:pic>
        <p:nvPicPr>
          <p:cNvPr id="5" name="图片 4"/>
          <p:cNvPicPr>
            <a:picLocks noChangeAspect="1"/>
          </p:cNvPicPr>
          <p:nvPr/>
        </p:nvPicPr>
        <p:blipFill>
          <a:blip r:embed="rId2"/>
          <a:stretch>
            <a:fillRect/>
          </a:stretch>
        </p:blipFill>
        <p:spPr>
          <a:xfrm>
            <a:off x="1539424" y="1876468"/>
            <a:ext cx="9113152" cy="4468099"/>
          </a:xfrm>
          <a:prstGeom prst="rect">
            <a:avLst/>
          </a:prstGeom>
        </p:spPr>
      </p:pic>
      <p:sp>
        <p:nvSpPr>
          <p:cNvPr id="7" name="文本框 6"/>
          <p:cNvSpPr txBox="1"/>
          <p:nvPr/>
        </p:nvSpPr>
        <p:spPr>
          <a:xfrm>
            <a:off x="7841673" y="6221457"/>
            <a:ext cx="3953164" cy="246221"/>
          </a:xfrm>
          <a:prstGeom prst="rect">
            <a:avLst/>
          </a:prstGeom>
          <a:noFill/>
        </p:spPr>
        <p:txBody>
          <a:bodyPr wrap="square">
            <a:spAutoFit/>
          </a:bodyPr>
          <a:lstStyle/>
          <a:p>
            <a:pPr marR="0" algn="ctr"/>
            <a:r>
              <a:rPr lang="en-GB" altLang="zh-CN" sz="1000" b="0" i="0" u="none" strike="noStrike" baseline="0" dirty="0">
                <a:solidFill>
                  <a:srgbClr val="2C2CB8"/>
                </a:solidFill>
                <a:latin typeface="Trebuchet MS" panose="020B0603020202020204" pitchFamily="34" charset="0"/>
              </a:rPr>
              <a:t>https://en.wikipedia.org/wiki/List_of_OpenCL_applications</a:t>
            </a:r>
            <a:endParaRPr lang="zh-CN" altLang="en-US" sz="1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BDD2410-C2F4-4D53-9A59-088A1FBD60C0}"/>
              </a:ext>
            </a:extLst>
          </p:cNvPr>
          <p:cNvSpPr>
            <a:spLocks noGrp="1"/>
          </p:cNvSpPr>
          <p:nvPr>
            <p:ph idx="1"/>
          </p:nvPr>
        </p:nvSpPr>
        <p:spPr>
          <a:xfrm>
            <a:off x="815414" y="1530221"/>
            <a:ext cx="6812084" cy="4796687"/>
          </a:xfrm>
        </p:spPr>
        <p:txBody>
          <a:bodyPr>
            <a:normAutofit fontScale="92500" lnSpcReduction="20000"/>
          </a:bodyPr>
          <a:lstStyle/>
          <a:p>
            <a:r>
              <a:rPr lang="en-US" altLang="zh-CN" dirty="0"/>
              <a:t>Remember: matrices are stored as </a:t>
            </a:r>
            <a:r>
              <a:rPr lang="en-US" altLang="zh-CN" dirty="0">
                <a:solidFill>
                  <a:srgbClr val="FF0000"/>
                </a:solidFill>
              </a:rPr>
              <a:t>row major order </a:t>
            </a:r>
            <a:r>
              <a:rPr lang="en-US" altLang="zh-CN" dirty="0"/>
              <a:t>in C memory layout, so the vectorized memory copy from main memory to GPU memory follows the same layout. </a:t>
            </a:r>
          </a:p>
          <a:p>
            <a:r>
              <a:rPr lang="en-US" altLang="zh-CN" sz="2800" dirty="0"/>
              <a:t>Assume:</a:t>
            </a:r>
          </a:p>
          <a:p>
            <a:pPr lvl="1"/>
            <a:r>
              <a:rPr lang="en-US" altLang="zh-CN" dirty="0"/>
              <a:t>the memory bus is 32 bytes (256-bits) wide (</a:t>
            </a:r>
            <a:r>
              <a:rPr lang="en-US" altLang="zh-CN" sz="2600" dirty="0"/>
              <a:t>This is the data width on a Radeon 5870 GPU)</a:t>
            </a:r>
          </a:p>
          <a:p>
            <a:pPr lvl="1"/>
            <a:r>
              <a:rPr lang="en-US" altLang="zh-CN" sz="2600" dirty="0"/>
              <a:t>the matrix element is integer (int, 4 bytes, 32 bits)</a:t>
            </a:r>
          </a:p>
          <a:p>
            <a:r>
              <a:rPr lang="en-US" altLang="zh-CN" sz="2600" dirty="0"/>
              <a:t>The column major ordered access will waste the bandwidth since every 32 bytes memory copy has only 4 bytes useful data. </a:t>
            </a:r>
          </a:p>
          <a:p>
            <a:r>
              <a:rPr lang="en-US" altLang="zh-CN" sz="2600" dirty="0"/>
              <a:t>In another word, it must copy entire matrix each time to do a computation for a single thread. </a:t>
            </a:r>
            <a:endParaRPr lang="en-US" altLang="zh-CN" dirty="0"/>
          </a:p>
          <a:p>
            <a:endParaRPr lang="zh-CN" altLang="en-US" dirty="0"/>
          </a:p>
        </p:txBody>
      </p:sp>
      <p:sp>
        <p:nvSpPr>
          <p:cNvPr id="3" name="标题 2">
            <a:extLst>
              <a:ext uri="{FF2B5EF4-FFF2-40B4-BE49-F238E27FC236}">
                <a16:creationId xmlns:a16="http://schemas.microsoft.com/office/drawing/2014/main" id="{6061CE6D-E3FB-48D9-83A6-4AAD53F33DE7}"/>
              </a:ext>
            </a:extLst>
          </p:cNvPr>
          <p:cNvSpPr>
            <a:spLocks noGrp="1"/>
          </p:cNvSpPr>
          <p:nvPr>
            <p:ph type="title"/>
          </p:nvPr>
        </p:nvSpPr>
        <p:spPr/>
        <p:txBody>
          <a:bodyPr/>
          <a:lstStyle/>
          <a:p>
            <a:r>
              <a:rPr lang="en-US" altLang="zh-CN" sz="4000" dirty="0">
                <a:latin typeface="Arial"/>
                <a:cs typeface="Arial"/>
              </a:rPr>
              <a:t>Uncoalesced Memory Access</a:t>
            </a:r>
            <a:endParaRPr lang="zh-CN" altLang="en-US" dirty="0"/>
          </a:p>
        </p:txBody>
      </p:sp>
      <p:sp>
        <p:nvSpPr>
          <p:cNvPr id="4" name="矩形 3">
            <a:extLst>
              <a:ext uri="{FF2B5EF4-FFF2-40B4-BE49-F238E27FC236}">
                <a16:creationId xmlns:a16="http://schemas.microsoft.com/office/drawing/2014/main" id="{F2D1F0B1-4F48-440E-9A79-63118DB34E39}"/>
              </a:ext>
            </a:extLst>
          </p:cNvPr>
          <p:cNvSpPr/>
          <p:nvPr/>
        </p:nvSpPr>
        <p:spPr>
          <a:xfrm rot="16200000">
            <a:off x="9440330" y="3456837"/>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5" name="矩形 4">
            <a:extLst>
              <a:ext uri="{FF2B5EF4-FFF2-40B4-BE49-F238E27FC236}">
                <a16:creationId xmlns:a16="http://schemas.microsoft.com/office/drawing/2014/main" id="{DCE985DF-C09F-4782-9F3F-CD8359E65CAA}"/>
              </a:ext>
            </a:extLst>
          </p:cNvPr>
          <p:cNvSpPr/>
          <p:nvPr/>
        </p:nvSpPr>
        <p:spPr>
          <a:xfrm rot="16200000">
            <a:off x="9440330" y="3198219"/>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6" name="矩形 5">
            <a:extLst>
              <a:ext uri="{FF2B5EF4-FFF2-40B4-BE49-F238E27FC236}">
                <a16:creationId xmlns:a16="http://schemas.microsoft.com/office/drawing/2014/main" id="{4CD6E545-A15A-4E1A-8903-9212451D15A3}"/>
              </a:ext>
            </a:extLst>
          </p:cNvPr>
          <p:cNvSpPr/>
          <p:nvPr/>
        </p:nvSpPr>
        <p:spPr>
          <a:xfrm rot="16200000">
            <a:off x="9440330" y="2939601"/>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7" name="矩形 6">
            <a:extLst>
              <a:ext uri="{FF2B5EF4-FFF2-40B4-BE49-F238E27FC236}">
                <a16:creationId xmlns:a16="http://schemas.microsoft.com/office/drawing/2014/main" id="{30F9C8EE-70F7-4A7C-AADA-25919AA5701E}"/>
              </a:ext>
            </a:extLst>
          </p:cNvPr>
          <p:cNvSpPr/>
          <p:nvPr/>
        </p:nvSpPr>
        <p:spPr>
          <a:xfrm rot="16200000">
            <a:off x="9440330" y="2680983"/>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8" name="矩形 7">
            <a:extLst>
              <a:ext uri="{FF2B5EF4-FFF2-40B4-BE49-F238E27FC236}">
                <a16:creationId xmlns:a16="http://schemas.microsoft.com/office/drawing/2014/main" id="{8D673217-0A9D-45CD-A474-B4E24C71AA75}"/>
              </a:ext>
            </a:extLst>
          </p:cNvPr>
          <p:cNvSpPr/>
          <p:nvPr/>
        </p:nvSpPr>
        <p:spPr>
          <a:xfrm rot="16200000">
            <a:off x="9696333" y="3456837"/>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9" name="矩形 8">
            <a:extLst>
              <a:ext uri="{FF2B5EF4-FFF2-40B4-BE49-F238E27FC236}">
                <a16:creationId xmlns:a16="http://schemas.microsoft.com/office/drawing/2014/main" id="{9DA9BB9C-E8BE-4C76-B2C7-BC86E55956FE}"/>
              </a:ext>
            </a:extLst>
          </p:cNvPr>
          <p:cNvSpPr/>
          <p:nvPr/>
        </p:nvSpPr>
        <p:spPr>
          <a:xfrm rot="16200000">
            <a:off x="9696333" y="3198219"/>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0" name="矩形 9">
            <a:extLst>
              <a:ext uri="{FF2B5EF4-FFF2-40B4-BE49-F238E27FC236}">
                <a16:creationId xmlns:a16="http://schemas.microsoft.com/office/drawing/2014/main" id="{42E1FEE3-056B-4FE1-8D84-9CED87AF3B5D}"/>
              </a:ext>
            </a:extLst>
          </p:cNvPr>
          <p:cNvSpPr/>
          <p:nvPr/>
        </p:nvSpPr>
        <p:spPr>
          <a:xfrm rot="16200000">
            <a:off x="9696333" y="2939601"/>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1" name="矩形 10">
            <a:extLst>
              <a:ext uri="{FF2B5EF4-FFF2-40B4-BE49-F238E27FC236}">
                <a16:creationId xmlns:a16="http://schemas.microsoft.com/office/drawing/2014/main" id="{3EF13A40-64F8-4BB7-9AD6-67C200E699CC}"/>
              </a:ext>
            </a:extLst>
          </p:cNvPr>
          <p:cNvSpPr/>
          <p:nvPr/>
        </p:nvSpPr>
        <p:spPr>
          <a:xfrm rot="16200000">
            <a:off x="9696333" y="2680983"/>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2" name="矩形 11">
            <a:extLst>
              <a:ext uri="{FF2B5EF4-FFF2-40B4-BE49-F238E27FC236}">
                <a16:creationId xmlns:a16="http://schemas.microsoft.com/office/drawing/2014/main" id="{5CE70DD1-A9D0-4A55-8519-ABD3DFD146F2}"/>
              </a:ext>
            </a:extLst>
          </p:cNvPr>
          <p:cNvSpPr/>
          <p:nvPr/>
        </p:nvSpPr>
        <p:spPr>
          <a:xfrm rot="16200000">
            <a:off x="9951315" y="3456837"/>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3" name="矩形 12">
            <a:extLst>
              <a:ext uri="{FF2B5EF4-FFF2-40B4-BE49-F238E27FC236}">
                <a16:creationId xmlns:a16="http://schemas.microsoft.com/office/drawing/2014/main" id="{62B1CB1F-EBDF-49D4-8FBD-DD3BABC277F1}"/>
              </a:ext>
            </a:extLst>
          </p:cNvPr>
          <p:cNvSpPr/>
          <p:nvPr/>
        </p:nvSpPr>
        <p:spPr>
          <a:xfrm rot="16200000">
            <a:off x="9951315" y="3198219"/>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4" name="矩形 13">
            <a:extLst>
              <a:ext uri="{FF2B5EF4-FFF2-40B4-BE49-F238E27FC236}">
                <a16:creationId xmlns:a16="http://schemas.microsoft.com/office/drawing/2014/main" id="{6DC5F63E-EF83-4AA6-BF7A-13F4B42AFC32}"/>
              </a:ext>
            </a:extLst>
          </p:cNvPr>
          <p:cNvSpPr/>
          <p:nvPr/>
        </p:nvSpPr>
        <p:spPr>
          <a:xfrm rot="16200000">
            <a:off x="9951315" y="2939601"/>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5" name="矩形 14">
            <a:extLst>
              <a:ext uri="{FF2B5EF4-FFF2-40B4-BE49-F238E27FC236}">
                <a16:creationId xmlns:a16="http://schemas.microsoft.com/office/drawing/2014/main" id="{1157D35C-19E9-4E2E-B388-41D324B3D4DE}"/>
              </a:ext>
            </a:extLst>
          </p:cNvPr>
          <p:cNvSpPr/>
          <p:nvPr/>
        </p:nvSpPr>
        <p:spPr>
          <a:xfrm rot="16200000">
            <a:off x="9951315" y="2680983"/>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6" name="矩形 15">
            <a:extLst>
              <a:ext uri="{FF2B5EF4-FFF2-40B4-BE49-F238E27FC236}">
                <a16:creationId xmlns:a16="http://schemas.microsoft.com/office/drawing/2014/main" id="{8B390128-2D67-4CC2-87DD-2ECE6632785D}"/>
              </a:ext>
            </a:extLst>
          </p:cNvPr>
          <p:cNvSpPr/>
          <p:nvPr/>
        </p:nvSpPr>
        <p:spPr>
          <a:xfrm rot="16200000">
            <a:off x="10207318" y="3456837"/>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7" name="矩形 16">
            <a:extLst>
              <a:ext uri="{FF2B5EF4-FFF2-40B4-BE49-F238E27FC236}">
                <a16:creationId xmlns:a16="http://schemas.microsoft.com/office/drawing/2014/main" id="{1C567172-DA6B-4516-93AC-E25B56475136}"/>
              </a:ext>
            </a:extLst>
          </p:cNvPr>
          <p:cNvSpPr/>
          <p:nvPr/>
        </p:nvSpPr>
        <p:spPr>
          <a:xfrm rot="16200000">
            <a:off x="10207318" y="3198219"/>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8" name="矩形 17">
            <a:extLst>
              <a:ext uri="{FF2B5EF4-FFF2-40B4-BE49-F238E27FC236}">
                <a16:creationId xmlns:a16="http://schemas.microsoft.com/office/drawing/2014/main" id="{06E52D47-5937-4FA6-A589-33E03754EED7}"/>
              </a:ext>
            </a:extLst>
          </p:cNvPr>
          <p:cNvSpPr/>
          <p:nvPr/>
        </p:nvSpPr>
        <p:spPr>
          <a:xfrm rot="16200000">
            <a:off x="10207318" y="2939601"/>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9" name="矩形 18">
            <a:extLst>
              <a:ext uri="{FF2B5EF4-FFF2-40B4-BE49-F238E27FC236}">
                <a16:creationId xmlns:a16="http://schemas.microsoft.com/office/drawing/2014/main" id="{9EBD634F-E429-4039-A789-753E73820617}"/>
              </a:ext>
            </a:extLst>
          </p:cNvPr>
          <p:cNvSpPr/>
          <p:nvPr/>
        </p:nvSpPr>
        <p:spPr>
          <a:xfrm rot="16200000">
            <a:off x="10207318" y="2680983"/>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20" name="矩形 19">
            <a:extLst>
              <a:ext uri="{FF2B5EF4-FFF2-40B4-BE49-F238E27FC236}">
                <a16:creationId xmlns:a16="http://schemas.microsoft.com/office/drawing/2014/main" id="{34C88615-0305-4812-B46F-AF5D825506FC}"/>
              </a:ext>
            </a:extLst>
          </p:cNvPr>
          <p:cNvSpPr/>
          <p:nvPr/>
        </p:nvSpPr>
        <p:spPr>
          <a:xfrm rot="16200000">
            <a:off x="9440330" y="2422365"/>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1" name="矩形 20">
            <a:extLst>
              <a:ext uri="{FF2B5EF4-FFF2-40B4-BE49-F238E27FC236}">
                <a16:creationId xmlns:a16="http://schemas.microsoft.com/office/drawing/2014/main" id="{A74B6AD8-4E37-446D-8CC7-9D6318AC285C}"/>
              </a:ext>
            </a:extLst>
          </p:cNvPr>
          <p:cNvSpPr/>
          <p:nvPr/>
        </p:nvSpPr>
        <p:spPr>
          <a:xfrm rot="16200000">
            <a:off x="9440330" y="2163747"/>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2" name="矩形 21">
            <a:extLst>
              <a:ext uri="{FF2B5EF4-FFF2-40B4-BE49-F238E27FC236}">
                <a16:creationId xmlns:a16="http://schemas.microsoft.com/office/drawing/2014/main" id="{8B19D0D7-28A0-4CCA-8860-79A87A53E7C0}"/>
              </a:ext>
            </a:extLst>
          </p:cNvPr>
          <p:cNvSpPr/>
          <p:nvPr/>
        </p:nvSpPr>
        <p:spPr>
          <a:xfrm rot="16200000">
            <a:off x="9440330" y="1905129"/>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3" name="矩形 22">
            <a:extLst>
              <a:ext uri="{FF2B5EF4-FFF2-40B4-BE49-F238E27FC236}">
                <a16:creationId xmlns:a16="http://schemas.microsoft.com/office/drawing/2014/main" id="{D70B6BEF-1574-4CD0-A21D-61DED6840059}"/>
              </a:ext>
            </a:extLst>
          </p:cNvPr>
          <p:cNvSpPr/>
          <p:nvPr/>
        </p:nvSpPr>
        <p:spPr>
          <a:xfrm rot="16200000">
            <a:off x="9440330" y="1646511"/>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4" name="矩形 23">
            <a:extLst>
              <a:ext uri="{FF2B5EF4-FFF2-40B4-BE49-F238E27FC236}">
                <a16:creationId xmlns:a16="http://schemas.microsoft.com/office/drawing/2014/main" id="{BE3D71F5-57DA-48B9-8385-6A9867124C45}"/>
              </a:ext>
            </a:extLst>
          </p:cNvPr>
          <p:cNvSpPr/>
          <p:nvPr/>
        </p:nvSpPr>
        <p:spPr>
          <a:xfrm rot="16200000">
            <a:off x="9696333" y="2422365"/>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5" name="矩形 24">
            <a:extLst>
              <a:ext uri="{FF2B5EF4-FFF2-40B4-BE49-F238E27FC236}">
                <a16:creationId xmlns:a16="http://schemas.microsoft.com/office/drawing/2014/main" id="{DEBBF4FD-4112-4CC0-86E4-F7BA81CCAB3C}"/>
              </a:ext>
            </a:extLst>
          </p:cNvPr>
          <p:cNvSpPr/>
          <p:nvPr/>
        </p:nvSpPr>
        <p:spPr>
          <a:xfrm rot="16200000">
            <a:off x="9696333" y="2163747"/>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6" name="矩形 25">
            <a:extLst>
              <a:ext uri="{FF2B5EF4-FFF2-40B4-BE49-F238E27FC236}">
                <a16:creationId xmlns:a16="http://schemas.microsoft.com/office/drawing/2014/main" id="{A1F12AE2-2857-4262-96AD-70C5D872845E}"/>
              </a:ext>
            </a:extLst>
          </p:cNvPr>
          <p:cNvSpPr/>
          <p:nvPr/>
        </p:nvSpPr>
        <p:spPr>
          <a:xfrm rot="16200000">
            <a:off x="9696333" y="1905129"/>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7" name="矩形 26">
            <a:extLst>
              <a:ext uri="{FF2B5EF4-FFF2-40B4-BE49-F238E27FC236}">
                <a16:creationId xmlns:a16="http://schemas.microsoft.com/office/drawing/2014/main" id="{CD5E58C3-E8D6-4ECE-9979-2F966215AE38}"/>
              </a:ext>
            </a:extLst>
          </p:cNvPr>
          <p:cNvSpPr/>
          <p:nvPr/>
        </p:nvSpPr>
        <p:spPr>
          <a:xfrm rot="16200000">
            <a:off x="9696333" y="1646511"/>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8" name="矩形 27">
            <a:extLst>
              <a:ext uri="{FF2B5EF4-FFF2-40B4-BE49-F238E27FC236}">
                <a16:creationId xmlns:a16="http://schemas.microsoft.com/office/drawing/2014/main" id="{FC3EBE1D-2B33-47CC-A4C9-5E304E14FCF6}"/>
              </a:ext>
            </a:extLst>
          </p:cNvPr>
          <p:cNvSpPr/>
          <p:nvPr/>
        </p:nvSpPr>
        <p:spPr>
          <a:xfrm rot="16200000">
            <a:off x="9951315" y="2422365"/>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29" name="矩形 28">
            <a:extLst>
              <a:ext uri="{FF2B5EF4-FFF2-40B4-BE49-F238E27FC236}">
                <a16:creationId xmlns:a16="http://schemas.microsoft.com/office/drawing/2014/main" id="{FA3072A1-9261-4EC8-AE7B-294D694C3A23}"/>
              </a:ext>
            </a:extLst>
          </p:cNvPr>
          <p:cNvSpPr/>
          <p:nvPr/>
        </p:nvSpPr>
        <p:spPr>
          <a:xfrm rot="16200000">
            <a:off x="9951315" y="2163747"/>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30" name="矩形 29">
            <a:extLst>
              <a:ext uri="{FF2B5EF4-FFF2-40B4-BE49-F238E27FC236}">
                <a16:creationId xmlns:a16="http://schemas.microsoft.com/office/drawing/2014/main" id="{19E1B599-FD80-41E7-96FA-CD164BC84B0A}"/>
              </a:ext>
            </a:extLst>
          </p:cNvPr>
          <p:cNvSpPr/>
          <p:nvPr/>
        </p:nvSpPr>
        <p:spPr>
          <a:xfrm rot="16200000">
            <a:off x="9951315" y="1905129"/>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31" name="矩形 30">
            <a:extLst>
              <a:ext uri="{FF2B5EF4-FFF2-40B4-BE49-F238E27FC236}">
                <a16:creationId xmlns:a16="http://schemas.microsoft.com/office/drawing/2014/main" id="{A4A6A2E9-B674-41DE-B142-2EAE23439D06}"/>
              </a:ext>
            </a:extLst>
          </p:cNvPr>
          <p:cNvSpPr/>
          <p:nvPr/>
        </p:nvSpPr>
        <p:spPr>
          <a:xfrm rot="16200000">
            <a:off x="9951315" y="1646511"/>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32" name="矩形 31">
            <a:extLst>
              <a:ext uri="{FF2B5EF4-FFF2-40B4-BE49-F238E27FC236}">
                <a16:creationId xmlns:a16="http://schemas.microsoft.com/office/drawing/2014/main" id="{88603493-4AA3-497C-B978-D8592622C7AA}"/>
              </a:ext>
            </a:extLst>
          </p:cNvPr>
          <p:cNvSpPr/>
          <p:nvPr/>
        </p:nvSpPr>
        <p:spPr>
          <a:xfrm rot="16200000">
            <a:off x="10207318" y="2422365"/>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33" name="矩形 32">
            <a:extLst>
              <a:ext uri="{FF2B5EF4-FFF2-40B4-BE49-F238E27FC236}">
                <a16:creationId xmlns:a16="http://schemas.microsoft.com/office/drawing/2014/main" id="{2CAFDA5E-BD98-4518-9AAE-8A2533B1B0C1}"/>
              </a:ext>
            </a:extLst>
          </p:cNvPr>
          <p:cNvSpPr/>
          <p:nvPr/>
        </p:nvSpPr>
        <p:spPr>
          <a:xfrm rot="16200000">
            <a:off x="10207318" y="2163747"/>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34" name="矩形 33">
            <a:extLst>
              <a:ext uri="{FF2B5EF4-FFF2-40B4-BE49-F238E27FC236}">
                <a16:creationId xmlns:a16="http://schemas.microsoft.com/office/drawing/2014/main" id="{EC790911-80DF-4999-8FD9-DC665051053D}"/>
              </a:ext>
            </a:extLst>
          </p:cNvPr>
          <p:cNvSpPr/>
          <p:nvPr/>
        </p:nvSpPr>
        <p:spPr>
          <a:xfrm rot="16200000">
            <a:off x="10207318" y="1905129"/>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35" name="矩形 34">
            <a:extLst>
              <a:ext uri="{FF2B5EF4-FFF2-40B4-BE49-F238E27FC236}">
                <a16:creationId xmlns:a16="http://schemas.microsoft.com/office/drawing/2014/main" id="{9360A30B-EED1-499E-9C6F-C01B1CAA540F}"/>
              </a:ext>
            </a:extLst>
          </p:cNvPr>
          <p:cNvSpPr/>
          <p:nvPr/>
        </p:nvSpPr>
        <p:spPr>
          <a:xfrm rot="16200000">
            <a:off x="10207318" y="1646511"/>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36" name="左大括号 35">
            <a:extLst>
              <a:ext uri="{FF2B5EF4-FFF2-40B4-BE49-F238E27FC236}">
                <a16:creationId xmlns:a16="http://schemas.microsoft.com/office/drawing/2014/main" id="{0503466E-0E49-4323-B7CC-BD376847EE9A}"/>
              </a:ext>
            </a:extLst>
          </p:cNvPr>
          <p:cNvSpPr/>
          <p:nvPr/>
        </p:nvSpPr>
        <p:spPr>
          <a:xfrm rot="5400000">
            <a:off x="9863988" y="1020934"/>
            <a:ext cx="165518" cy="10202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81FA0675-6FF9-4B8F-890F-702C9E2AACDE}"/>
              </a:ext>
            </a:extLst>
          </p:cNvPr>
          <p:cNvSpPr txBox="1"/>
          <p:nvPr/>
        </p:nvSpPr>
        <p:spPr>
          <a:xfrm>
            <a:off x="8790059" y="3059668"/>
            <a:ext cx="333746" cy="369332"/>
          </a:xfrm>
          <a:prstGeom prst="rect">
            <a:avLst/>
          </a:prstGeom>
          <a:noFill/>
        </p:spPr>
        <p:txBody>
          <a:bodyPr wrap="none" rtlCol="0">
            <a:spAutoFit/>
          </a:bodyPr>
          <a:lstStyle/>
          <a:p>
            <a:r>
              <a:rPr lang="en-US" altLang="zh-CN" dirty="0"/>
              <a:t>N</a:t>
            </a:r>
            <a:endParaRPr lang="zh-CN" altLang="en-US" dirty="0"/>
          </a:p>
        </p:txBody>
      </p:sp>
      <p:sp>
        <p:nvSpPr>
          <p:cNvPr id="38" name="文本框 37">
            <a:extLst>
              <a:ext uri="{FF2B5EF4-FFF2-40B4-BE49-F238E27FC236}">
                <a16:creationId xmlns:a16="http://schemas.microsoft.com/office/drawing/2014/main" id="{4A01EFB7-331B-498D-B10D-0353B54F0907}"/>
              </a:ext>
            </a:extLst>
          </p:cNvPr>
          <p:cNvSpPr txBox="1"/>
          <p:nvPr/>
        </p:nvSpPr>
        <p:spPr>
          <a:xfrm>
            <a:off x="9779874" y="1045591"/>
            <a:ext cx="304892" cy="369332"/>
          </a:xfrm>
          <a:prstGeom prst="rect">
            <a:avLst/>
          </a:prstGeom>
          <a:noFill/>
        </p:spPr>
        <p:txBody>
          <a:bodyPr wrap="none" rtlCol="0">
            <a:spAutoFit/>
          </a:bodyPr>
          <a:lstStyle/>
          <a:p>
            <a:r>
              <a:rPr lang="en-US" altLang="zh-CN" dirty="0"/>
              <a:t>K</a:t>
            </a:r>
            <a:endParaRPr lang="zh-CN" altLang="en-US" dirty="0"/>
          </a:p>
        </p:txBody>
      </p:sp>
      <p:sp>
        <p:nvSpPr>
          <p:cNvPr id="39" name="左大括号 38">
            <a:extLst>
              <a:ext uri="{FF2B5EF4-FFF2-40B4-BE49-F238E27FC236}">
                <a16:creationId xmlns:a16="http://schemas.microsoft.com/office/drawing/2014/main" id="{909D172A-203B-471D-A159-EA774E4B84D3}"/>
              </a:ext>
            </a:extLst>
          </p:cNvPr>
          <p:cNvSpPr/>
          <p:nvPr/>
        </p:nvSpPr>
        <p:spPr>
          <a:xfrm>
            <a:off x="9187637" y="1680653"/>
            <a:ext cx="191520" cy="1995339"/>
          </a:xfrm>
          <a:prstGeom prst="leftBrace">
            <a:avLst>
              <a:gd name="adj1" fmla="val 8333"/>
              <a:gd name="adj2" fmla="val 7787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箭头: 下 39">
            <a:extLst>
              <a:ext uri="{FF2B5EF4-FFF2-40B4-BE49-F238E27FC236}">
                <a16:creationId xmlns:a16="http://schemas.microsoft.com/office/drawing/2014/main" id="{850592D2-34EC-45B1-A917-04A24EFF74A2}"/>
              </a:ext>
            </a:extLst>
          </p:cNvPr>
          <p:cNvSpPr/>
          <p:nvPr/>
        </p:nvSpPr>
        <p:spPr>
          <a:xfrm>
            <a:off x="9696289" y="3938044"/>
            <a:ext cx="388477" cy="583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1E8D8EC5-9FF0-4BD4-8ECF-2694EAFE608A}"/>
              </a:ext>
            </a:extLst>
          </p:cNvPr>
          <p:cNvGrpSpPr/>
          <p:nvPr/>
        </p:nvGrpSpPr>
        <p:grpSpPr>
          <a:xfrm>
            <a:off x="7805684" y="4837389"/>
            <a:ext cx="1020287" cy="258618"/>
            <a:chOff x="8135687" y="4927379"/>
            <a:chExt cx="1020287" cy="258618"/>
          </a:xfrm>
        </p:grpSpPr>
        <p:sp>
          <p:nvSpPr>
            <p:cNvPr id="41" name="矩形 40">
              <a:extLst>
                <a:ext uri="{FF2B5EF4-FFF2-40B4-BE49-F238E27FC236}">
                  <a16:creationId xmlns:a16="http://schemas.microsoft.com/office/drawing/2014/main" id="{8DBC3690-7496-4FCE-BBE8-21784EA0DBCF}"/>
                </a:ext>
              </a:extLst>
            </p:cNvPr>
            <p:cNvSpPr/>
            <p:nvPr/>
          </p:nvSpPr>
          <p:spPr>
            <a:xfrm rot="16200000">
              <a:off x="8133028" y="4930038"/>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42" name="矩形 41">
              <a:extLst>
                <a:ext uri="{FF2B5EF4-FFF2-40B4-BE49-F238E27FC236}">
                  <a16:creationId xmlns:a16="http://schemas.microsoft.com/office/drawing/2014/main" id="{0186241B-C960-40C6-98C3-7AB61BD50C5E}"/>
                </a:ext>
              </a:extLst>
            </p:cNvPr>
            <p:cNvSpPr/>
            <p:nvPr/>
          </p:nvSpPr>
          <p:spPr>
            <a:xfrm rot="16200000">
              <a:off x="8389031" y="4930038"/>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43" name="矩形 42">
              <a:extLst>
                <a:ext uri="{FF2B5EF4-FFF2-40B4-BE49-F238E27FC236}">
                  <a16:creationId xmlns:a16="http://schemas.microsoft.com/office/drawing/2014/main" id="{132DBDF7-DC9E-41BF-9C88-EE14DE41BDD5}"/>
                </a:ext>
              </a:extLst>
            </p:cNvPr>
            <p:cNvSpPr/>
            <p:nvPr/>
          </p:nvSpPr>
          <p:spPr>
            <a:xfrm rot="16200000">
              <a:off x="8644013" y="4930038"/>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44" name="矩形 43">
              <a:extLst>
                <a:ext uri="{FF2B5EF4-FFF2-40B4-BE49-F238E27FC236}">
                  <a16:creationId xmlns:a16="http://schemas.microsoft.com/office/drawing/2014/main" id="{F4BD3828-617F-48BD-8F40-F024756D04BE}"/>
                </a:ext>
              </a:extLst>
            </p:cNvPr>
            <p:cNvSpPr/>
            <p:nvPr/>
          </p:nvSpPr>
          <p:spPr>
            <a:xfrm rot="16200000">
              <a:off x="8900016" y="4930038"/>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grpSp>
      <p:grpSp>
        <p:nvGrpSpPr>
          <p:cNvPr id="46" name="组合 45">
            <a:extLst>
              <a:ext uri="{FF2B5EF4-FFF2-40B4-BE49-F238E27FC236}">
                <a16:creationId xmlns:a16="http://schemas.microsoft.com/office/drawing/2014/main" id="{CF0AFB0D-5860-4344-9D71-2C574C21D1E5}"/>
              </a:ext>
            </a:extLst>
          </p:cNvPr>
          <p:cNvGrpSpPr/>
          <p:nvPr/>
        </p:nvGrpSpPr>
        <p:grpSpPr>
          <a:xfrm>
            <a:off x="8823464" y="4837389"/>
            <a:ext cx="1020287" cy="258618"/>
            <a:chOff x="8135687" y="4927379"/>
            <a:chExt cx="1020287" cy="258618"/>
          </a:xfrm>
        </p:grpSpPr>
        <p:sp>
          <p:nvSpPr>
            <p:cNvPr id="47" name="矩形 46">
              <a:extLst>
                <a:ext uri="{FF2B5EF4-FFF2-40B4-BE49-F238E27FC236}">
                  <a16:creationId xmlns:a16="http://schemas.microsoft.com/office/drawing/2014/main" id="{A37AB358-DA3E-407C-B275-3E2CCB29514B}"/>
                </a:ext>
              </a:extLst>
            </p:cNvPr>
            <p:cNvSpPr/>
            <p:nvPr/>
          </p:nvSpPr>
          <p:spPr>
            <a:xfrm rot="16200000">
              <a:off x="8133028" y="4930038"/>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48" name="矩形 47">
              <a:extLst>
                <a:ext uri="{FF2B5EF4-FFF2-40B4-BE49-F238E27FC236}">
                  <a16:creationId xmlns:a16="http://schemas.microsoft.com/office/drawing/2014/main" id="{29560C3F-BB56-4CDA-86B6-3B07BD9CA82F}"/>
                </a:ext>
              </a:extLst>
            </p:cNvPr>
            <p:cNvSpPr/>
            <p:nvPr/>
          </p:nvSpPr>
          <p:spPr>
            <a:xfrm rot="16200000">
              <a:off x="8389031" y="4930038"/>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49" name="矩形 48">
              <a:extLst>
                <a:ext uri="{FF2B5EF4-FFF2-40B4-BE49-F238E27FC236}">
                  <a16:creationId xmlns:a16="http://schemas.microsoft.com/office/drawing/2014/main" id="{EE004BA5-642A-405B-8E55-5977EC4987A7}"/>
                </a:ext>
              </a:extLst>
            </p:cNvPr>
            <p:cNvSpPr/>
            <p:nvPr/>
          </p:nvSpPr>
          <p:spPr>
            <a:xfrm rot="16200000">
              <a:off x="8644013" y="4930038"/>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50" name="矩形 49">
              <a:extLst>
                <a:ext uri="{FF2B5EF4-FFF2-40B4-BE49-F238E27FC236}">
                  <a16:creationId xmlns:a16="http://schemas.microsoft.com/office/drawing/2014/main" id="{22367EC5-BCA5-453E-AF31-B002CA13781F}"/>
                </a:ext>
              </a:extLst>
            </p:cNvPr>
            <p:cNvSpPr/>
            <p:nvPr/>
          </p:nvSpPr>
          <p:spPr>
            <a:xfrm rot="16200000">
              <a:off x="8900016" y="4930038"/>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grpSp>
      <p:sp>
        <p:nvSpPr>
          <p:cNvPr id="57" name="文本框 56">
            <a:extLst>
              <a:ext uri="{FF2B5EF4-FFF2-40B4-BE49-F238E27FC236}">
                <a16:creationId xmlns:a16="http://schemas.microsoft.com/office/drawing/2014/main" id="{7FB44279-4870-4A89-9FC8-56D4149D2ACB}"/>
              </a:ext>
            </a:extLst>
          </p:cNvPr>
          <p:cNvSpPr txBox="1"/>
          <p:nvPr/>
        </p:nvSpPr>
        <p:spPr>
          <a:xfrm>
            <a:off x="7630201" y="4359677"/>
            <a:ext cx="960519" cy="369332"/>
          </a:xfrm>
          <a:prstGeom prst="rect">
            <a:avLst/>
          </a:prstGeom>
          <a:noFill/>
        </p:spPr>
        <p:txBody>
          <a:bodyPr wrap="none" rtlCol="0">
            <a:spAutoFit/>
          </a:bodyPr>
          <a:lstStyle/>
          <a:p>
            <a:r>
              <a:rPr lang="en-US" altLang="zh-CN" dirty="0" err="1"/>
              <a:t>cl_mem</a:t>
            </a:r>
            <a:endParaRPr lang="zh-CN" altLang="en-US" dirty="0"/>
          </a:p>
        </p:txBody>
      </p:sp>
      <p:grpSp>
        <p:nvGrpSpPr>
          <p:cNvPr id="60" name="组合 59">
            <a:extLst>
              <a:ext uri="{FF2B5EF4-FFF2-40B4-BE49-F238E27FC236}">
                <a16:creationId xmlns:a16="http://schemas.microsoft.com/office/drawing/2014/main" id="{FA25E328-24E4-43ED-B9A6-40DD5F89C1EC}"/>
              </a:ext>
            </a:extLst>
          </p:cNvPr>
          <p:cNvGrpSpPr/>
          <p:nvPr/>
        </p:nvGrpSpPr>
        <p:grpSpPr>
          <a:xfrm>
            <a:off x="10866442" y="4837388"/>
            <a:ext cx="1020287" cy="258618"/>
            <a:chOff x="8135687" y="4927379"/>
            <a:chExt cx="1020287" cy="258618"/>
          </a:xfrm>
        </p:grpSpPr>
        <p:sp>
          <p:nvSpPr>
            <p:cNvPr id="61" name="矩形 60">
              <a:extLst>
                <a:ext uri="{FF2B5EF4-FFF2-40B4-BE49-F238E27FC236}">
                  <a16:creationId xmlns:a16="http://schemas.microsoft.com/office/drawing/2014/main" id="{1CFDECE6-7555-4F02-88E7-A49A805C32FD}"/>
                </a:ext>
              </a:extLst>
            </p:cNvPr>
            <p:cNvSpPr/>
            <p:nvPr/>
          </p:nvSpPr>
          <p:spPr>
            <a:xfrm rot="16200000">
              <a:off x="8133028" y="4930038"/>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62" name="矩形 61">
              <a:extLst>
                <a:ext uri="{FF2B5EF4-FFF2-40B4-BE49-F238E27FC236}">
                  <a16:creationId xmlns:a16="http://schemas.microsoft.com/office/drawing/2014/main" id="{6FC6BB7D-955C-40FA-BECB-E10D809B76FF}"/>
                </a:ext>
              </a:extLst>
            </p:cNvPr>
            <p:cNvSpPr/>
            <p:nvPr/>
          </p:nvSpPr>
          <p:spPr>
            <a:xfrm rot="16200000">
              <a:off x="8389031" y="4930038"/>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63" name="矩形 62">
              <a:extLst>
                <a:ext uri="{FF2B5EF4-FFF2-40B4-BE49-F238E27FC236}">
                  <a16:creationId xmlns:a16="http://schemas.microsoft.com/office/drawing/2014/main" id="{0EDBBA1E-FB33-4508-98AD-19B236489108}"/>
                </a:ext>
              </a:extLst>
            </p:cNvPr>
            <p:cNvSpPr/>
            <p:nvPr/>
          </p:nvSpPr>
          <p:spPr>
            <a:xfrm rot="16200000">
              <a:off x="8644013" y="4930038"/>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64" name="矩形 63">
              <a:extLst>
                <a:ext uri="{FF2B5EF4-FFF2-40B4-BE49-F238E27FC236}">
                  <a16:creationId xmlns:a16="http://schemas.microsoft.com/office/drawing/2014/main" id="{354FA329-9100-4F94-B43E-3597383B9034}"/>
                </a:ext>
              </a:extLst>
            </p:cNvPr>
            <p:cNvSpPr/>
            <p:nvPr/>
          </p:nvSpPr>
          <p:spPr>
            <a:xfrm rot="16200000">
              <a:off x="8900016" y="4930038"/>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grpSp>
      <p:sp>
        <p:nvSpPr>
          <p:cNvPr id="65" name="文本框 64">
            <a:extLst>
              <a:ext uri="{FF2B5EF4-FFF2-40B4-BE49-F238E27FC236}">
                <a16:creationId xmlns:a16="http://schemas.microsoft.com/office/drawing/2014/main" id="{A4C0CC86-E6BE-4602-B653-271316BD353E}"/>
              </a:ext>
            </a:extLst>
          </p:cNvPr>
          <p:cNvSpPr txBox="1"/>
          <p:nvPr/>
        </p:nvSpPr>
        <p:spPr>
          <a:xfrm>
            <a:off x="9998722" y="4628072"/>
            <a:ext cx="763351" cy="523220"/>
          </a:xfrm>
          <a:prstGeom prst="rect">
            <a:avLst/>
          </a:prstGeom>
          <a:noFill/>
        </p:spPr>
        <p:txBody>
          <a:bodyPr wrap="none" rtlCol="0">
            <a:spAutoFit/>
          </a:bodyPr>
          <a:lstStyle/>
          <a:p>
            <a:r>
              <a:rPr lang="en-US" altLang="zh-CN" sz="2800" dirty="0"/>
              <a:t>… …</a:t>
            </a:r>
            <a:endParaRPr lang="zh-CN" altLang="en-US" sz="2800" dirty="0"/>
          </a:p>
        </p:txBody>
      </p:sp>
      <p:cxnSp>
        <p:nvCxnSpPr>
          <p:cNvPr id="67" name="直接连接符 66">
            <a:extLst>
              <a:ext uri="{FF2B5EF4-FFF2-40B4-BE49-F238E27FC236}">
                <a16:creationId xmlns:a16="http://schemas.microsoft.com/office/drawing/2014/main" id="{B20596ED-2EB6-457F-AA8E-94A76C5311EB}"/>
              </a:ext>
            </a:extLst>
          </p:cNvPr>
          <p:cNvCxnSpPr/>
          <p:nvPr/>
        </p:nvCxnSpPr>
        <p:spPr>
          <a:xfrm>
            <a:off x="7805684" y="5096006"/>
            <a:ext cx="0" cy="510467"/>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7C0433A8-E00B-49B5-875A-BFC26C4C5D94}"/>
              </a:ext>
            </a:extLst>
          </p:cNvPr>
          <p:cNvCxnSpPr/>
          <p:nvPr/>
        </p:nvCxnSpPr>
        <p:spPr>
          <a:xfrm>
            <a:off x="8823464" y="5096006"/>
            <a:ext cx="0" cy="510467"/>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直接箭头连接符 69">
            <a:extLst>
              <a:ext uri="{FF2B5EF4-FFF2-40B4-BE49-F238E27FC236}">
                <a16:creationId xmlns:a16="http://schemas.microsoft.com/office/drawing/2014/main" id="{C3363C27-131B-46A6-B1E1-96D66D4E2091}"/>
              </a:ext>
            </a:extLst>
          </p:cNvPr>
          <p:cNvCxnSpPr/>
          <p:nvPr/>
        </p:nvCxnSpPr>
        <p:spPr>
          <a:xfrm>
            <a:off x="7805684" y="5366327"/>
            <a:ext cx="1017780" cy="0"/>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1" name="文本框 70">
            <a:extLst>
              <a:ext uri="{FF2B5EF4-FFF2-40B4-BE49-F238E27FC236}">
                <a16:creationId xmlns:a16="http://schemas.microsoft.com/office/drawing/2014/main" id="{3674DF74-4CD6-49C0-BC79-4594AD061E81}"/>
              </a:ext>
            </a:extLst>
          </p:cNvPr>
          <p:cNvSpPr txBox="1"/>
          <p:nvPr/>
        </p:nvSpPr>
        <p:spPr>
          <a:xfrm>
            <a:off x="7750747" y="5314303"/>
            <a:ext cx="1199367" cy="646331"/>
          </a:xfrm>
          <a:prstGeom prst="rect">
            <a:avLst/>
          </a:prstGeom>
          <a:noFill/>
        </p:spPr>
        <p:txBody>
          <a:bodyPr wrap="none" rtlCol="0">
            <a:spAutoFit/>
          </a:bodyPr>
          <a:lstStyle/>
          <a:p>
            <a:pPr algn="ctr"/>
            <a:r>
              <a:rPr lang="en-US" altLang="zh-CN" dirty="0"/>
              <a:t>Bus </a:t>
            </a:r>
          </a:p>
          <a:p>
            <a:pPr algn="ctr"/>
            <a:r>
              <a:rPr lang="en-US" altLang="zh-CN" dirty="0"/>
              <a:t>bandwidth</a:t>
            </a:r>
            <a:endParaRPr lang="zh-CN" altLang="en-US" dirty="0"/>
          </a:p>
        </p:txBody>
      </p:sp>
    </p:spTree>
    <p:extLst>
      <p:ext uri="{BB962C8B-B14F-4D97-AF65-F5344CB8AC3E}">
        <p14:creationId xmlns:p14="http://schemas.microsoft.com/office/powerpoint/2010/main" val="41607414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44989E4-4427-4BE4-BEE8-0D778682429A}"/>
              </a:ext>
            </a:extLst>
          </p:cNvPr>
          <p:cNvSpPr>
            <a:spLocks noGrp="1"/>
          </p:cNvSpPr>
          <p:nvPr>
            <p:ph idx="1"/>
          </p:nvPr>
        </p:nvSpPr>
        <p:spPr>
          <a:xfrm>
            <a:off x="815414" y="1530221"/>
            <a:ext cx="6582914" cy="4595943"/>
          </a:xfrm>
        </p:spPr>
        <p:txBody>
          <a:bodyPr>
            <a:normAutofit fontScale="70000" lnSpcReduction="20000"/>
          </a:bodyPr>
          <a:lstStyle/>
          <a:p>
            <a:r>
              <a:rPr lang="en-US" altLang="zh-CN" dirty="0"/>
              <a:t>Transpose matrix B to </a:t>
            </a:r>
            <a:r>
              <a:rPr lang="en-US" altLang="zh-CN" dirty="0">
                <a:solidFill>
                  <a:srgbClr val="FF0000"/>
                </a:solidFill>
              </a:rPr>
              <a:t>row major ordered</a:t>
            </a:r>
            <a:r>
              <a:rPr lang="en-US" altLang="zh-CN" dirty="0"/>
              <a:t> as matrix A in main memory.</a:t>
            </a:r>
          </a:p>
          <a:p>
            <a:r>
              <a:rPr lang="en-US" altLang="zh-CN" dirty="0"/>
              <a:t>… …</a:t>
            </a:r>
          </a:p>
          <a:p>
            <a:r>
              <a:rPr lang="en-US" altLang="zh-CN" dirty="0"/>
              <a:t>for(</a:t>
            </a:r>
            <a:r>
              <a:rPr lang="en-US" altLang="zh-CN" dirty="0" err="1"/>
              <a:t>i</a:t>
            </a:r>
            <a:r>
              <a:rPr lang="en-US" altLang="zh-CN" dirty="0"/>
              <a:t>=0; </a:t>
            </a:r>
            <a:r>
              <a:rPr lang="en-US" altLang="zh-CN" dirty="0" err="1"/>
              <a:t>i</a:t>
            </a:r>
            <a:r>
              <a:rPr lang="en-US" altLang="zh-CN" dirty="0"/>
              <a:t>&lt;DIM2; </a:t>
            </a:r>
            <a:r>
              <a:rPr lang="en-US" altLang="zh-CN" dirty="0" err="1"/>
              <a:t>i</a:t>
            </a:r>
            <a:r>
              <a:rPr lang="en-US" altLang="zh-CN" dirty="0"/>
              <a:t>++){</a:t>
            </a:r>
          </a:p>
          <a:p>
            <a:r>
              <a:rPr lang="en-US" altLang="zh-CN" dirty="0"/>
              <a:t>	for(j=0; j&lt;DIM3; </a:t>
            </a:r>
            <a:r>
              <a:rPr lang="en-US" altLang="zh-CN" dirty="0" err="1"/>
              <a:t>j++</a:t>
            </a:r>
            <a:r>
              <a:rPr lang="en-US" altLang="zh-CN" dirty="0"/>
              <a:t>){</a:t>
            </a:r>
          </a:p>
          <a:p>
            <a:r>
              <a:rPr lang="en-US" altLang="zh-CN" dirty="0"/>
              <a:t>		</a:t>
            </a:r>
            <a:r>
              <a:rPr lang="en-US" altLang="zh-CN" dirty="0" err="1"/>
              <a:t>Bt</a:t>
            </a:r>
            <a:r>
              <a:rPr lang="en-US" altLang="zh-CN" dirty="0"/>
              <a:t>[j*DIM2+i] = B[</a:t>
            </a:r>
            <a:r>
              <a:rPr lang="en-US" altLang="zh-CN" dirty="0" err="1"/>
              <a:t>i</a:t>
            </a:r>
            <a:r>
              <a:rPr lang="en-US" altLang="zh-CN" dirty="0"/>
              <a:t>*DIM3+j];</a:t>
            </a:r>
          </a:p>
          <a:p>
            <a:r>
              <a:rPr lang="en-US" altLang="zh-CN" dirty="0"/>
              <a:t>	}</a:t>
            </a:r>
          </a:p>
          <a:p>
            <a:r>
              <a:rPr lang="en-US" altLang="zh-CN" dirty="0"/>
              <a:t>}</a:t>
            </a:r>
          </a:p>
          <a:p>
            <a:r>
              <a:rPr lang="en-US" altLang="zh-CN" dirty="0"/>
              <a:t>… …</a:t>
            </a:r>
          </a:p>
          <a:p>
            <a:r>
              <a:rPr lang="en-US" altLang="zh-CN" dirty="0"/>
              <a:t>The column of vectorized matrix B will have consecutive elements for computation.</a:t>
            </a:r>
          </a:p>
          <a:p>
            <a:r>
              <a:rPr lang="en-US" altLang="zh-CN" dirty="0"/>
              <a:t>Every memory copy from main memory to GPU memory contains all the elements for computation. </a:t>
            </a:r>
          </a:p>
          <a:p>
            <a:r>
              <a:rPr lang="en-US" altLang="zh-CN" dirty="0"/>
              <a:t>In another word, only a column of matrix B is required for each computational work item.</a:t>
            </a:r>
            <a:endParaRPr lang="zh-CN" altLang="en-US" dirty="0"/>
          </a:p>
        </p:txBody>
      </p:sp>
      <p:sp>
        <p:nvSpPr>
          <p:cNvPr id="3" name="标题 2">
            <a:extLst>
              <a:ext uri="{FF2B5EF4-FFF2-40B4-BE49-F238E27FC236}">
                <a16:creationId xmlns:a16="http://schemas.microsoft.com/office/drawing/2014/main" id="{835E2EEB-99C6-4BCE-B6C1-30B91E5C47CE}"/>
              </a:ext>
            </a:extLst>
          </p:cNvPr>
          <p:cNvSpPr>
            <a:spLocks noGrp="1"/>
          </p:cNvSpPr>
          <p:nvPr>
            <p:ph type="title"/>
          </p:nvPr>
        </p:nvSpPr>
        <p:spPr/>
        <p:txBody>
          <a:bodyPr>
            <a:normAutofit/>
          </a:bodyPr>
          <a:lstStyle/>
          <a:p>
            <a:r>
              <a:rPr lang="en-GB" altLang="zh-CN" dirty="0"/>
              <a:t>Coalesced memory access</a:t>
            </a:r>
            <a:endParaRPr lang="zh-CN" altLang="en-US" dirty="0"/>
          </a:p>
        </p:txBody>
      </p:sp>
      <p:sp>
        <p:nvSpPr>
          <p:cNvPr id="4" name="矩形 3">
            <a:extLst>
              <a:ext uri="{FF2B5EF4-FFF2-40B4-BE49-F238E27FC236}">
                <a16:creationId xmlns:a16="http://schemas.microsoft.com/office/drawing/2014/main" id="{9449FF6B-4C39-4DF7-833D-84BBEE572B34}"/>
              </a:ext>
            </a:extLst>
          </p:cNvPr>
          <p:cNvSpPr/>
          <p:nvPr/>
        </p:nvSpPr>
        <p:spPr>
          <a:xfrm rot="16200000">
            <a:off x="7814731" y="3431659"/>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5" name="矩形 4">
            <a:extLst>
              <a:ext uri="{FF2B5EF4-FFF2-40B4-BE49-F238E27FC236}">
                <a16:creationId xmlns:a16="http://schemas.microsoft.com/office/drawing/2014/main" id="{F9E6C445-4E62-422D-BAA4-1907F16660B5}"/>
              </a:ext>
            </a:extLst>
          </p:cNvPr>
          <p:cNvSpPr/>
          <p:nvPr/>
        </p:nvSpPr>
        <p:spPr>
          <a:xfrm rot="16200000">
            <a:off x="7814731" y="3173041"/>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6" name="矩形 5">
            <a:extLst>
              <a:ext uri="{FF2B5EF4-FFF2-40B4-BE49-F238E27FC236}">
                <a16:creationId xmlns:a16="http://schemas.microsoft.com/office/drawing/2014/main" id="{173714BB-6446-414F-A185-6F40E5A67DD3}"/>
              </a:ext>
            </a:extLst>
          </p:cNvPr>
          <p:cNvSpPr/>
          <p:nvPr/>
        </p:nvSpPr>
        <p:spPr>
          <a:xfrm rot="16200000">
            <a:off x="7814731" y="2914423"/>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7" name="矩形 6">
            <a:extLst>
              <a:ext uri="{FF2B5EF4-FFF2-40B4-BE49-F238E27FC236}">
                <a16:creationId xmlns:a16="http://schemas.microsoft.com/office/drawing/2014/main" id="{A5BB215B-4045-4133-8590-2ECE909DE9C0}"/>
              </a:ext>
            </a:extLst>
          </p:cNvPr>
          <p:cNvSpPr/>
          <p:nvPr/>
        </p:nvSpPr>
        <p:spPr>
          <a:xfrm rot="16200000">
            <a:off x="7814731" y="2655805"/>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8" name="矩形 7">
            <a:extLst>
              <a:ext uri="{FF2B5EF4-FFF2-40B4-BE49-F238E27FC236}">
                <a16:creationId xmlns:a16="http://schemas.microsoft.com/office/drawing/2014/main" id="{3D7479D6-C0CA-435F-8764-3D44BA319F49}"/>
              </a:ext>
            </a:extLst>
          </p:cNvPr>
          <p:cNvSpPr/>
          <p:nvPr/>
        </p:nvSpPr>
        <p:spPr>
          <a:xfrm rot="16200000">
            <a:off x="8070734" y="3431659"/>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9" name="矩形 8">
            <a:extLst>
              <a:ext uri="{FF2B5EF4-FFF2-40B4-BE49-F238E27FC236}">
                <a16:creationId xmlns:a16="http://schemas.microsoft.com/office/drawing/2014/main" id="{5BDE88C8-EE5A-467A-81AD-D23AA34AEA34}"/>
              </a:ext>
            </a:extLst>
          </p:cNvPr>
          <p:cNvSpPr/>
          <p:nvPr/>
        </p:nvSpPr>
        <p:spPr>
          <a:xfrm rot="16200000">
            <a:off x="8070734" y="3173041"/>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0" name="矩形 9">
            <a:extLst>
              <a:ext uri="{FF2B5EF4-FFF2-40B4-BE49-F238E27FC236}">
                <a16:creationId xmlns:a16="http://schemas.microsoft.com/office/drawing/2014/main" id="{4E7C6C6B-61B7-4796-844E-8153B24408F5}"/>
              </a:ext>
            </a:extLst>
          </p:cNvPr>
          <p:cNvSpPr/>
          <p:nvPr/>
        </p:nvSpPr>
        <p:spPr>
          <a:xfrm rot="16200000">
            <a:off x="8070734" y="2914423"/>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1" name="矩形 10">
            <a:extLst>
              <a:ext uri="{FF2B5EF4-FFF2-40B4-BE49-F238E27FC236}">
                <a16:creationId xmlns:a16="http://schemas.microsoft.com/office/drawing/2014/main" id="{91D4B3B0-A88B-428E-9B42-BDDC0014795D}"/>
              </a:ext>
            </a:extLst>
          </p:cNvPr>
          <p:cNvSpPr/>
          <p:nvPr/>
        </p:nvSpPr>
        <p:spPr>
          <a:xfrm rot="16200000">
            <a:off x="8070734" y="2655805"/>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2" name="矩形 11">
            <a:extLst>
              <a:ext uri="{FF2B5EF4-FFF2-40B4-BE49-F238E27FC236}">
                <a16:creationId xmlns:a16="http://schemas.microsoft.com/office/drawing/2014/main" id="{700494A3-9F07-4F1E-B4CA-2C1EF3CBE754}"/>
              </a:ext>
            </a:extLst>
          </p:cNvPr>
          <p:cNvSpPr/>
          <p:nvPr/>
        </p:nvSpPr>
        <p:spPr>
          <a:xfrm rot="16200000">
            <a:off x="8325716" y="3431659"/>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3" name="矩形 12">
            <a:extLst>
              <a:ext uri="{FF2B5EF4-FFF2-40B4-BE49-F238E27FC236}">
                <a16:creationId xmlns:a16="http://schemas.microsoft.com/office/drawing/2014/main" id="{7A440339-52E9-42B1-8F64-55669908CB66}"/>
              </a:ext>
            </a:extLst>
          </p:cNvPr>
          <p:cNvSpPr/>
          <p:nvPr/>
        </p:nvSpPr>
        <p:spPr>
          <a:xfrm rot="16200000">
            <a:off x="8325716" y="3173041"/>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4" name="矩形 13">
            <a:extLst>
              <a:ext uri="{FF2B5EF4-FFF2-40B4-BE49-F238E27FC236}">
                <a16:creationId xmlns:a16="http://schemas.microsoft.com/office/drawing/2014/main" id="{827B9CC5-6EC3-40A0-800A-4FB8A04A4902}"/>
              </a:ext>
            </a:extLst>
          </p:cNvPr>
          <p:cNvSpPr/>
          <p:nvPr/>
        </p:nvSpPr>
        <p:spPr>
          <a:xfrm rot="16200000">
            <a:off x="8325716" y="2914423"/>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5" name="矩形 14">
            <a:extLst>
              <a:ext uri="{FF2B5EF4-FFF2-40B4-BE49-F238E27FC236}">
                <a16:creationId xmlns:a16="http://schemas.microsoft.com/office/drawing/2014/main" id="{19192F9C-9152-467B-9F5E-82E4531BDAF8}"/>
              </a:ext>
            </a:extLst>
          </p:cNvPr>
          <p:cNvSpPr/>
          <p:nvPr/>
        </p:nvSpPr>
        <p:spPr>
          <a:xfrm rot="16200000">
            <a:off x="8325716" y="2655805"/>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6" name="矩形 15">
            <a:extLst>
              <a:ext uri="{FF2B5EF4-FFF2-40B4-BE49-F238E27FC236}">
                <a16:creationId xmlns:a16="http://schemas.microsoft.com/office/drawing/2014/main" id="{069D9B93-4632-4D07-971C-B224686AA440}"/>
              </a:ext>
            </a:extLst>
          </p:cNvPr>
          <p:cNvSpPr/>
          <p:nvPr/>
        </p:nvSpPr>
        <p:spPr>
          <a:xfrm rot="16200000">
            <a:off x="8581719" y="3431659"/>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7" name="矩形 16">
            <a:extLst>
              <a:ext uri="{FF2B5EF4-FFF2-40B4-BE49-F238E27FC236}">
                <a16:creationId xmlns:a16="http://schemas.microsoft.com/office/drawing/2014/main" id="{58811A6D-9E69-47F5-9FBD-AAF8E2BDB1BD}"/>
              </a:ext>
            </a:extLst>
          </p:cNvPr>
          <p:cNvSpPr/>
          <p:nvPr/>
        </p:nvSpPr>
        <p:spPr>
          <a:xfrm rot="16200000">
            <a:off x="8581719" y="3173041"/>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8" name="矩形 17">
            <a:extLst>
              <a:ext uri="{FF2B5EF4-FFF2-40B4-BE49-F238E27FC236}">
                <a16:creationId xmlns:a16="http://schemas.microsoft.com/office/drawing/2014/main" id="{B9E66E46-D07D-4F4F-82F3-A57D3E61F612}"/>
              </a:ext>
            </a:extLst>
          </p:cNvPr>
          <p:cNvSpPr/>
          <p:nvPr/>
        </p:nvSpPr>
        <p:spPr>
          <a:xfrm rot="16200000">
            <a:off x="8581719" y="2914423"/>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9" name="矩形 18">
            <a:extLst>
              <a:ext uri="{FF2B5EF4-FFF2-40B4-BE49-F238E27FC236}">
                <a16:creationId xmlns:a16="http://schemas.microsoft.com/office/drawing/2014/main" id="{CEF070DA-D76C-4D7F-80E6-E58B99D7D793}"/>
              </a:ext>
            </a:extLst>
          </p:cNvPr>
          <p:cNvSpPr/>
          <p:nvPr/>
        </p:nvSpPr>
        <p:spPr>
          <a:xfrm rot="16200000">
            <a:off x="8581719" y="2655805"/>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20" name="矩形 19">
            <a:extLst>
              <a:ext uri="{FF2B5EF4-FFF2-40B4-BE49-F238E27FC236}">
                <a16:creationId xmlns:a16="http://schemas.microsoft.com/office/drawing/2014/main" id="{6A2B9747-A774-4EC9-9B43-6B8DC608B072}"/>
              </a:ext>
            </a:extLst>
          </p:cNvPr>
          <p:cNvSpPr/>
          <p:nvPr/>
        </p:nvSpPr>
        <p:spPr>
          <a:xfrm rot="16200000">
            <a:off x="7814731" y="2397187"/>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1" name="矩形 20">
            <a:extLst>
              <a:ext uri="{FF2B5EF4-FFF2-40B4-BE49-F238E27FC236}">
                <a16:creationId xmlns:a16="http://schemas.microsoft.com/office/drawing/2014/main" id="{E43615E3-4BDE-489A-BAEA-8B5444DBAE0B}"/>
              </a:ext>
            </a:extLst>
          </p:cNvPr>
          <p:cNvSpPr/>
          <p:nvPr/>
        </p:nvSpPr>
        <p:spPr>
          <a:xfrm rot="16200000">
            <a:off x="7814731" y="2138569"/>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2" name="矩形 21">
            <a:extLst>
              <a:ext uri="{FF2B5EF4-FFF2-40B4-BE49-F238E27FC236}">
                <a16:creationId xmlns:a16="http://schemas.microsoft.com/office/drawing/2014/main" id="{A65EE7D4-86B5-4A4D-ACF4-6ECCEE0480A5}"/>
              </a:ext>
            </a:extLst>
          </p:cNvPr>
          <p:cNvSpPr/>
          <p:nvPr/>
        </p:nvSpPr>
        <p:spPr>
          <a:xfrm rot="16200000">
            <a:off x="7814731" y="1879951"/>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3" name="矩形 22">
            <a:extLst>
              <a:ext uri="{FF2B5EF4-FFF2-40B4-BE49-F238E27FC236}">
                <a16:creationId xmlns:a16="http://schemas.microsoft.com/office/drawing/2014/main" id="{6A2C4383-DF64-41F7-9876-CE84B0E2D5C3}"/>
              </a:ext>
            </a:extLst>
          </p:cNvPr>
          <p:cNvSpPr/>
          <p:nvPr/>
        </p:nvSpPr>
        <p:spPr>
          <a:xfrm rot="16200000">
            <a:off x="7814731" y="1621333"/>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4" name="矩形 23">
            <a:extLst>
              <a:ext uri="{FF2B5EF4-FFF2-40B4-BE49-F238E27FC236}">
                <a16:creationId xmlns:a16="http://schemas.microsoft.com/office/drawing/2014/main" id="{EE5BC08F-14E1-4822-811B-CF1CF0EF0AF8}"/>
              </a:ext>
            </a:extLst>
          </p:cNvPr>
          <p:cNvSpPr/>
          <p:nvPr/>
        </p:nvSpPr>
        <p:spPr>
          <a:xfrm rot="16200000">
            <a:off x="8070734" y="2397187"/>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5" name="矩形 24">
            <a:extLst>
              <a:ext uri="{FF2B5EF4-FFF2-40B4-BE49-F238E27FC236}">
                <a16:creationId xmlns:a16="http://schemas.microsoft.com/office/drawing/2014/main" id="{52644369-301C-4D7C-B70F-24705E7307F3}"/>
              </a:ext>
            </a:extLst>
          </p:cNvPr>
          <p:cNvSpPr/>
          <p:nvPr/>
        </p:nvSpPr>
        <p:spPr>
          <a:xfrm rot="16200000">
            <a:off x="8070734" y="2138569"/>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6" name="矩形 25">
            <a:extLst>
              <a:ext uri="{FF2B5EF4-FFF2-40B4-BE49-F238E27FC236}">
                <a16:creationId xmlns:a16="http://schemas.microsoft.com/office/drawing/2014/main" id="{B3CA0134-CD6B-4393-9475-EB211C6E632B}"/>
              </a:ext>
            </a:extLst>
          </p:cNvPr>
          <p:cNvSpPr/>
          <p:nvPr/>
        </p:nvSpPr>
        <p:spPr>
          <a:xfrm rot="16200000">
            <a:off x="8070734" y="1879951"/>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7" name="矩形 26">
            <a:extLst>
              <a:ext uri="{FF2B5EF4-FFF2-40B4-BE49-F238E27FC236}">
                <a16:creationId xmlns:a16="http://schemas.microsoft.com/office/drawing/2014/main" id="{40F69C18-B305-43B1-9F72-7B18D2A3218B}"/>
              </a:ext>
            </a:extLst>
          </p:cNvPr>
          <p:cNvSpPr/>
          <p:nvPr/>
        </p:nvSpPr>
        <p:spPr>
          <a:xfrm rot="16200000">
            <a:off x="8070734" y="1621333"/>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28" name="矩形 27">
            <a:extLst>
              <a:ext uri="{FF2B5EF4-FFF2-40B4-BE49-F238E27FC236}">
                <a16:creationId xmlns:a16="http://schemas.microsoft.com/office/drawing/2014/main" id="{6585E094-60A9-4575-848D-AA758A4164D7}"/>
              </a:ext>
            </a:extLst>
          </p:cNvPr>
          <p:cNvSpPr/>
          <p:nvPr/>
        </p:nvSpPr>
        <p:spPr>
          <a:xfrm rot="16200000">
            <a:off x="8325716" y="2397187"/>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29" name="矩形 28">
            <a:extLst>
              <a:ext uri="{FF2B5EF4-FFF2-40B4-BE49-F238E27FC236}">
                <a16:creationId xmlns:a16="http://schemas.microsoft.com/office/drawing/2014/main" id="{5696CF13-D541-48E1-B904-1111792729FF}"/>
              </a:ext>
            </a:extLst>
          </p:cNvPr>
          <p:cNvSpPr/>
          <p:nvPr/>
        </p:nvSpPr>
        <p:spPr>
          <a:xfrm rot="16200000">
            <a:off x="8325716" y="2138569"/>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30" name="矩形 29">
            <a:extLst>
              <a:ext uri="{FF2B5EF4-FFF2-40B4-BE49-F238E27FC236}">
                <a16:creationId xmlns:a16="http://schemas.microsoft.com/office/drawing/2014/main" id="{CEEBB96A-2696-4499-87C3-AE4365F738B1}"/>
              </a:ext>
            </a:extLst>
          </p:cNvPr>
          <p:cNvSpPr/>
          <p:nvPr/>
        </p:nvSpPr>
        <p:spPr>
          <a:xfrm rot="16200000">
            <a:off x="8325716" y="1879951"/>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31" name="矩形 30">
            <a:extLst>
              <a:ext uri="{FF2B5EF4-FFF2-40B4-BE49-F238E27FC236}">
                <a16:creationId xmlns:a16="http://schemas.microsoft.com/office/drawing/2014/main" id="{D77A0248-7A98-4923-88FB-08E7A67D7E30}"/>
              </a:ext>
            </a:extLst>
          </p:cNvPr>
          <p:cNvSpPr/>
          <p:nvPr/>
        </p:nvSpPr>
        <p:spPr>
          <a:xfrm rot="16200000">
            <a:off x="8325716" y="1621333"/>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32" name="矩形 31">
            <a:extLst>
              <a:ext uri="{FF2B5EF4-FFF2-40B4-BE49-F238E27FC236}">
                <a16:creationId xmlns:a16="http://schemas.microsoft.com/office/drawing/2014/main" id="{457A91FF-578F-45FE-9CC9-241EB3A8288E}"/>
              </a:ext>
            </a:extLst>
          </p:cNvPr>
          <p:cNvSpPr/>
          <p:nvPr/>
        </p:nvSpPr>
        <p:spPr>
          <a:xfrm rot="16200000">
            <a:off x="8581719" y="2397187"/>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33" name="矩形 32">
            <a:extLst>
              <a:ext uri="{FF2B5EF4-FFF2-40B4-BE49-F238E27FC236}">
                <a16:creationId xmlns:a16="http://schemas.microsoft.com/office/drawing/2014/main" id="{9BAA061A-D930-491B-B77D-C5AF688C03E6}"/>
              </a:ext>
            </a:extLst>
          </p:cNvPr>
          <p:cNvSpPr/>
          <p:nvPr/>
        </p:nvSpPr>
        <p:spPr>
          <a:xfrm rot="16200000">
            <a:off x="8581719" y="2138569"/>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34" name="矩形 33">
            <a:extLst>
              <a:ext uri="{FF2B5EF4-FFF2-40B4-BE49-F238E27FC236}">
                <a16:creationId xmlns:a16="http://schemas.microsoft.com/office/drawing/2014/main" id="{E703F7B7-FE68-422F-A9FE-C8DFFC56344F}"/>
              </a:ext>
            </a:extLst>
          </p:cNvPr>
          <p:cNvSpPr/>
          <p:nvPr/>
        </p:nvSpPr>
        <p:spPr>
          <a:xfrm rot="16200000">
            <a:off x="8581719" y="1879951"/>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35" name="矩形 34">
            <a:extLst>
              <a:ext uri="{FF2B5EF4-FFF2-40B4-BE49-F238E27FC236}">
                <a16:creationId xmlns:a16="http://schemas.microsoft.com/office/drawing/2014/main" id="{CE00AC2B-F60D-45C2-BCEC-AA80605A19D7}"/>
              </a:ext>
            </a:extLst>
          </p:cNvPr>
          <p:cNvSpPr/>
          <p:nvPr/>
        </p:nvSpPr>
        <p:spPr>
          <a:xfrm rot="16200000">
            <a:off x="8581719" y="1621333"/>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36" name="左大括号 35">
            <a:extLst>
              <a:ext uri="{FF2B5EF4-FFF2-40B4-BE49-F238E27FC236}">
                <a16:creationId xmlns:a16="http://schemas.microsoft.com/office/drawing/2014/main" id="{618A0106-5CE9-4799-8D39-AAA248FE3FFB}"/>
              </a:ext>
            </a:extLst>
          </p:cNvPr>
          <p:cNvSpPr/>
          <p:nvPr/>
        </p:nvSpPr>
        <p:spPr>
          <a:xfrm rot="5400000">
            <a:off x="8238389" y="995756"/>
            <a:ext cx="165518" cy="10202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C3C71D68-42FD-4831-BE09-722C89866246}"/>
              </a:ext>
            </a:extLst>
          </p:cNvPr>
          <p:cNvSpPr txBox="1"/>
          <p:nvPr/>
        </p:nvSpPr>
        <p:spPr>
          <a:xfrm>
            <a:off x="7164460" y="3034490"/>
            <a:ext cx="333746" cy="369332"/>
          </a:xfrm>
          <a:prstGeom prst="rect">
            <a:avLst/>
          </a:prstGeom>
          <a:noFill/>
        </p:spPr>
        <p:txBody>
          <a:bodyPr wrap="none" rtlCol="0">
            <a:spAutoFit/>
          </a:bodyPr>
          <a:lstStyle/>
          <a:p>
            <a:r>
              <a:rPr lang="en-US" altLang="zh-CN" dirty="0"/>
              <a:t>N</a:t>
            </a:r>
            <a:endParaRPr lang="zh-CN" altLang="en-US" dirty="0"/>
          </a:p>
        </p:txBody>
      </p:sp>
      <p:sp>
        <p:nvSpPr>
          <p:cNvPr id="38" name="文本框 37">
            <a:extLst>
              <a:ext uri="{FF2B5EF4-FFF2-40B4-BE49-F238E27FC236}">
                <a16:creationId xmlns:a16="http://schemas.microsoft.com/office/drawing/2014/main" id="{84CBC0A9-8FF9-4DBB-8E09-3437DB1C4407}"/>
              </a:ext>
            </a:extLst>
          </p:cNvPr>
          <p:cNvSpPr txBox="1"/>
          <p:nvPr/>
        </p:nvSpPr>
        <p:spPr>
          <a:xfrm>
            <a:off x="8154275" y="1020413"/>
            <a:ext cx="304892" cy="369332"/>
          </a:xfrm>
          <a:prstGeom prst="rect">
            <a:avLst/>
          </a:prstGeom>
          <a:noFill/>
        </p:spPr>
        <p:txBody>
          <a:bodyPr wrap="none" rtlCol="0">
            <a:spAutoFit/>
          </a:bodyPr>
          <a:lstStyle/>
          <a:p>
            <a:r>
              <a:rPr lang="en-US" altLang="zh-CN" dirty="0"/>
              <a:t>K</a:t>
            </a:r>
            <a:endParaRPr lang="zh-CN" altLang="en-US" dirty="0"/>
          </a:p>
        </p:txBody>
      </p:sp>
      <p:sp>
        <p:nvSpPr>
          <p:cNvPr id="39" name="左大括号 38">
            <a:extLst>
              <a:ext uri="{FF2B5EF4-FFF2-40B4-BE49-F238E27FC236}">
                <a16:creationId xmlns:a16="http://schemas.microsoft.com/office/drawing/2014/main" id="{320B04AA-EE2E-4E82-8CBE-1D324F850BDF}"/>
              </a:ext>
            </a:extLst>
          </p:cNvPr>
          <p:cNvSpPr/>
          <p:nvPr/>
        </p:nvSpPr>
        <p:spPr>
          <a:xfrm>
            <a:off x="7562038" y="1655475"/>
            <a:ext cx="191520" cy="1995339"/>
          </a:xfrm>
          <a:prstGeom prst="leftBrace">
            <a:avLst>
              <a:gd name="adj1" fmla="val 8333"/>
              <a:gd name="adj2" fmla="val 7787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00FDDFE8-E696-46DC-8AB4-028964E49CFC}"/>
              </a:ext>
            </a:extLst>
          </p:cNvPr>
          <p:cNvGrpSpPr/>
          <p:nvPr/>
        </p:nvGrpSpPr>
        <p:grpSpPr>
          <a:xfrm rot="5400000">
            <a:off x="10186518" y="1482272"/>
            <a:ext cx="1020287" cy="2068944"/>
            <a:chOff x="9761646" y="2565401"/>
            <a:chExt cx="1020287" cy="2068944"/>
          </a:xfrm>
        </p:grpSpPr>
        <p:sp>
          <p:nvSpPr>
            <p:cNvPr id="40" name="矩形 39">
              <a:extLst>
                <a:ext uri="{FF2B5EF4-FFF2-40B4-BE49-F238E27FC236}">
                  <a16:creationId xmlns:a16="http://schemas.microsoft.com/office/drawing/2014/main" id="{C60880B0-2555-4268-ABB6-D64E120E2ADE}"/>
                </a:ext>
              </a:extLst>
            </p:cNvPr>
            <p:cNvSpPr/>
            <p:nvPr/>
          </p:nvSpPr>
          <p:spPr>
            <a:xfrm rot="16200000">
              <a:off x="9758987" y="4378386"/>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41" name="矩形 40">
              <a:extLst>
                <a:ext uri="{FF2B5EF4-FFF2-40B4-BE49-F238E27FC236}">
                  <a16:creationId xmlns:a16="http://schemas.microsoft.com/office/drawing/2014/main" id="{B89901CB-E802-4F3A-9252-48A2354752AD}"/>
                </a:ext>
              </a:extLst>
            </p:cNvPr>
            <p:cNvSpPr/>
            <p:nvPr/>
          </p:nvSpPr>
          <p:spPr>
            <a:xfrm rot="16200000">
              <a:off x="9758987" y="4119768"/>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42" name="矩形 41">
              <a:extLst>
                <a:ext uri="{FF2B5EF4-FFF2-40B4-BE49-F238E27FC236}">
                  <a16:creationId xmlns:a16="http://schemas.microsoft.com/office/drawing/2014/main" id="{AF175D38-5195-4EFD-8871-6FAA06A8E088}"/>
                </a:ext>
              </a:extLst>
            </p:cNvPr>
            <p:cNvSpPr/>
            <p:nvPr/>
          </p:nvSpPr>
          <p:spPr>
            <a:xfrm rot="16200000">
              <a:off x="9758987" y="3861150"/>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43" name="矩形 42">
              <a:extLst>
                <a:ext uri="{FF2B5EF4-FFF2-40B4-BE49-F238E27FC236}">
                  <a16:creationId xmlns:a16="http://schemas.microsoft.com/office/drawing/2014/main" id="{0BD49067-F7CC-4A89-BE7D-166E4F35D9A4}"/>
                </a:ext>
              </a:extLst>
            </p:cNvPr>
            <p:cNvSpPr/>
            <p:nvPr/>
          </p:nvSpPr>
          <p:spPr>
            <a:xfrm rot="16200000">
              <a:off x="9758987" y="3602532"/>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44" name="矩形 43">
              <a:extLst>
                <a:ext uri="{FF2B5EF4-FFF2-40B4-BE49-F238E27FC236}">
                  <a16:creationId xmlns:a16="http://schemas.microsoft.com/office/drawing/2014/main" id="{09D7E023-DC23-440F-A459-BF46CB200BD8}"/>
                </a:ext>
              </a:extLst>
            </p:cNvPr>
            <p:cNvSpPr/>
            <p:nvPr/>
          </p:nvSpPr>
          <p:spPr>
            <a:xfrm rot="16200000">
              <a:off x="10014990" y="4378386"/>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45" name="矩形 44">
              <a:extLst>
                <a:ext uri="{FF2B5EF4-FFF2-40B4-BE49-F238E27FC236}">
                  <a16:creationId xmlns:a16="http://schemas.microsoft.com/office/drawing/2014/main" id="{88986F6A-1012-4F0E-9706-C61B72CDDBF0}"/>
                </a:ext>
              </a:extLst>
            </p:cNvPr>
            <p:cNvSpPr/>
            <p:nvPr/>
          </p:nvSpPr>
          <p:spPr>
            <a:xfrm rot="16200000">
              <a:off x="10014990" y="4119768"/>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46" name="矩形 45">
              <a:extLst>
                <a:ext uri="{FF2B5EF4-FFF2-40B4-BE49-F238E27FC236}">
                  <a16:creationId xmlns:a16="http://schemas.microsoft.com/office/drawing/2014/main" id="{7A347549-8236-456A-9CE5-DF3108668B46}"/>
                </a:ext>
              </a:extLst>
            </p:cNvPr>
            <p:cNvSpPr/>
            <p:nvPr/>
          </p:nvSpPr>
          <p:spPr>
            <a:xfrm rot="16200000">
              <a:off x="10014990" y="3861150"/>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47" name="矩形 46">
              <a:extLst>
                <a:ext uri="{FF2B5EF4-FFF2-40B4-BE49-F238E27FC236}">
                  <a16:creationId xmlns:a16="http://schemas.microsoft.com/office/drawing/2014/main" id="{472DA2B1-C2D9-4A9F-8CE2-82B18616A535}"/>
                </a:ext>
              </a:extLst>
            </p:cNvPr>
            <p:cNvSpPr/>
            <p:nvPr/>
          </p:nvSpPr>
          <p:spPr>
            <a:xfrm rot="16200000">
              <a:off x="10014990" y="3602532"/>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48" name="矩形 47">
              <a:extLst>
                <a:ext uri="{FF2B5EF4-FFF2-40B4-BE49-F238E27FC236}">
                  <a16:creationId xmlns:a16="http://schemas.microsoft.com/office/drawing/2014/main" id="{4F0C9D99-267B-4A1B-B86F-AED94C139BDF}"/>
                </a:ext>
              </a:extLst>
            </p:cNvPr>
            <p:cNvSpPr/>
            <p:nvPr/>
          </p:nvSpPr>
          <p:spPr>
            <a:xfrm rot="16200000">
              <a:off x="10269972" y="4378386"/>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49" name="矩形 48">
              <a:extLst>
                <a:ext uri="{FF2B5EF4-FFF2-40B4-BE49-F238E27FC236}">
                  <a16:creationId xmlns:a16="http://schemas.microsoft.com/office/drawing/2014/main" id="{13CFE464-5C34-4F41-9AED-867C43EC9F3D}"/>
                </a:ext>
              </a:extLst>
            </p:cNvPr>
            <p:cNvSpPr/>
            <p:nvPr/>
          </p:nvSpPr>
          <p:spPr>
            <a:xfrm rot="16200000">
              <a:off x="10269972" y="4119768"/>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50" name="矩形 49">
              <a:extLst>
                <a:ext uri="{FF2B5EF4-FFF2-40B4-BE49-F238E27FC236}">
                  <a16:creationId xmlns:a16="http://schemas.microsoft.com/office/drawing/2014/main" id="{A7C8CF47-D23D-4308-AC51-A82065697A91}"/>
                </a:ext>
              </a:extLst>
            </p:cNvPr>
            <p:cNvSpPr/>
            <p:nvPr/>
          </p:nvSpPr>
          <p:spPr>
            <a:xfrm rot="16200000">
              <a:off x="10269972" y="3861150"/>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51" name="矩形 50">
              <a:extLst>
                <a:ext uri="{FF2B5EF4-FFF2-40B4-BE49-F238E27FC236}">
                  <a16:creationId xmlns:a16="http://schemas.microsoft.com/office/drawing/2014/main" id="{7C1001B6-824D-46C0-AD30-DDA6F757E9CF}"/>
                </a:ext>
              </a:extLst>
            </p:cNvPr>
            <p:cNvSpPr/>
            <p:nvPr/>
          </p:nvSpPr>
          <p:spPr>
            <a:xfrm rot="16200000">
              <a:off x="10269972" y="3602532"/>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52" name="矩形 51">
              <a:extLst>
                <a:ext uri="{FF2B5EF4-FFF2-40B4-BE49-F238E27FC236}">
                  <a16:creationId xmlns:a16="http://schemas.microsoft.com/office/drawing/2014/main" id="{156A03F9-E050-4502-BCE6-F8247DD5B70A}"/>
                </a:ext>
              </a:extLst>
            </p:cNvPr>
            <p:cNvSpPr/>
            <p:nvPr/>
          </p:nvSpPr>
          <p:spPr>
            <a:xfrm rot="16200000">
              <a:off x="10525975" y="4378386"/>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53" name="矩形 52">
              <a:extLst>
                <a:ext uri="{FF2B5EF4-FFF2-40B4-BE49-F238E27FC236}">
                  <a16:creationId xmlns:a16="http://schemas.microsoft.com/office/drawing/2014/main" id="{327793EA-9B3B-4A55-BF39-CFBCC34EBE35}"/>
                </a:ext>
              </a:extLst>
            </p:cNvPr>
            <p:cNvSpPr/>
            <p:nvPr/>
          </p:nvSpPr>
          <p:spPr>
            <a:xfrm rot="16200000">
              <a:off x="10525975" y="4119768"/>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54" name="矩形 53">
              <a:extLst>
                <a:ext uri="{FF2B5EF4-FFF2-40B4-BE49-F238E27FC236}">
                  <a16:creationId xmlns:a16="http://schemas.microsoft.com/office/drawing/2014/main" id="{1A73B748-1660-48BF-8369-B982E9FE8A21}"/>
                </a:ext>
              </a:extLst>
            </p:cNvPr>
            <p:cNvSpPr/>
            <p:nvPr/>
          </p:nvSpPr>
          <p:spPr>
            <a:xfrm rot="16200000">
              <a:off x="10525975" y="3861150"/>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55" name="矩形 54">
              <a:extLst>
                <a:ext uri="{FF2B5EF4-FFF2-40B4-BE49-F238E27FC236}">
                  <a16:creationId xmlns:a16="http://schemas.microsoft.com/office/drawing/2014/main" id="{92FDB3A1-EF55-4B66-A626-55D1BFFB4755}"/>
                </a:ext>
              </a:extLst>
            </p:cNvPr>
            <p:cNvSpPr/>
            <p:nvPr/>
          </p:nvSpPr>
          <p:spPr>
            <a:xfrm rot="16200000">
              <a:off x="10525975" y="3602532"/>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56" name="矩形 55">
              <a:extLst>
                <a:ext uri="{FF2B5EF4-FFF2-40B4-BE49-F238E27FC236}">
                  <a16:creationId xmlns:a16="http://schemas.microsoft.com/office/drawing/2014/main" id="{2847AA22-F4A9-41AA-BF15-4C30DBBC55F0}"/>
                </a:ext>
              </a:extLst>
            </p:cNvPr>
            <p:cNvSpPr/>
            <p:nvPr/>
          </p:nvSpPr>
          <p:spPr>
            <a:xfrm rot="16200000">
              <a:off x="9758987" y="3343914"/>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57" name="矩形 56">
              <a:extLst>
                <a:ext uri="{FF2B5EF4-FFF2-40B4-BE49-F238E27FC236}">
                  <a16:creationId xmlns:a16="http://schemas.microsoft.com/office/drawing/2014/main" id="{48C5904D-89CC-4F25-90FB-CA4DC64C9C44}"/>
                </a:ext>
              </a:extLst>
            </p:cNvPr>
            <p:cNvSpPr/>
            <p:nvPr/>
          </p:nvSpPr>
          <p:spPr>
            <a:xfrm rot="16200000">
              <a:off x="9758987" y="3085296"/>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58" name="矩形 57">
              <a:extLst>
                <a:ext uri="{FF2B5EF4-FFF2-40B4-BE49-F238E27FC236}">
                  <a16:creationId xmlns:a16="http://schemas.microsoft.com/office/drawing/2014/main" id="{C39F336D-3A98-4F8C-939E-624866CB2202}"/>
                </a:ext>
              </a:extLst>
            </p:cNvPr>
            <p:cNvSpPr/>
            <p:nvPr/>
          </p:nvSpPr>
          <p:spPr>
            <a:xfrm rot="16200000">
              <a:off x="9758987" y="2826678"/>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59" name="矩形 58">
              <a:extLst>
                <a:ext uri="{FF2B5EF4-FFF2-40B4-BE49-F238E27FC236}">
                  <a16:creationId xmlns:a16="http://schemas.microsoft.com/office/drawing/2014/main" id="{66699837-FA0E-4EC7-B64B-BD4E4AB24A05}"/>
                </a:ext>
              </a:extLst>
            </p:cNvPr>
            <p:cNvSpPr/>
            <p:nvPr/>
          </p:nvSpPr>
          <p:spPr>
            <a:xfrm rot="16200000">
              <a:off x="9758987" y="2568060"/>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60" name="矩形 59">
              <a:extLst>
                <a:ext uri="{FF2B5EF4-FFF2-40B4-BE49-F238E27FC236}">
                  <a16:creationId xmlns:a16="http://schemas.microsoft.com/office/drawing/2014/main" id="{93BF7175-C3FB-4C1F-B163-F5554EFC6CA1}"/>
                </a:ext>
              </a:extLst>
            </p:cNvPr>
            <p:cNvSpPr/>
            <p:nvPr/>
          </p:nvSpPr>
          <p:spPr>
            <a:xfrm rot="16200000">
              <a:off x="10014990" y="3343914"/>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61" name="矩形 60">
              <a:extLst>
                <a:ext uri="{FF2B5EF4-FFF2-40B4-BE49-F238E27FC236}">
                  <a16:creationId xmlns:a16="http://schemas.microsoft.com/office/drawing/2014/main" id="{26B781E9-1AB2-496F-94A5-0E5D9449B908}"/>
                </a:ext>
              </a:extLst>
            </p:cNvPr>
            <p:cNvSpPr/>
            <p:nvPr/>
          </p:nvSpPr>
          <p:spPr>
            <a:xfrm rot="16200000">
              <a:off x="10014990" y="3085296"/>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62" name="矩形 61">
              <a:extLst>
                <a:ext uri="{FF2B5EF4-FFF2-40B4-BE49-F238E27FC236}">
                  <a16:creationId xmlns:a16="http://schemas.microsoft.com/office/drawing/2014/main" id="{A4C3C5DE-4479-4D75-80C2-19A1A681B368}"/>
                </a:ext>
              </a:extLst>
            </p:cNvPr>
            <p:cNvSpPr/>
            <p:nvPr/>
          </p:nvSpPr>
          <p:spPr>
            <a:xfrm rot="16200000">
              <a:off x="10014990" y="2826678"/>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63" name="矩形 62">
              <a:extLst>
                <a:ext uri="{FF2B5EF4-FFF2-40B4-BE49-F238E27FC236}">
                  <a16:creationId xmlns:a16="http://schemas.microsoft.com/office/drawing/2014/main" id="{312954AA-A582-4975-A066-C1C432BC1D98}"/>
                </a:ext>
              </a:extLst>
            </p:cNvPr>
            <p:cNvSpPr/>
            <p:nvPr/>
          </p:nvSpPr>
          <p:spPr>
            <a:xfrm rot="16200000">
              <a:off x="10014990" y="2568060"/>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64" name="矩形 63">
              <a:extLst>
                <a:ext uri="{FF2B5EF4-FFF2-40B4-BE49-F238E27FC236}">
                  <a16:creationId xmlns:a16="http://schemas.microsoft.com/office/drawing/2014/main" id="{73B6ABFA-1784-4007-9DBA-3E0B73AA4630}"/>
                </a:ext>
              </a:extLst>
            </p:cNvPr>
            <p:cNvSpPr/>
            <p:nvPr/>
          </p:nvSpPr>
          <p:spPr>
            <a:xfrm rot="16200000">
              <a:off x="10269972" y="3343914"/>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65" name="矩形 64">
              <a:extLst>
                <a:ext uri="{FF2B5EF4-FFF2-40B4-BE49-F238E27FC236}">
                  <a16:creationId xmlns:a16="http://schemas.microsoft.com/office/drawing/2014/main" id="{7F9F82B7-CF41-4743-9749-7353ACC3D8ED}"/>
                </a:ext>
              </a:extLst>
            </p:cNvPr>
            <p:cNvSpPr/>
            <p:nvPr/>
          </p:nvSpPr>
          <p:spPr>
            <a:xfrm rot="16200000">
              <a:off x="10269972" y="3085296"/>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66" name="矩形 65">
              <a:extLst>
                <a:ext uri="{FF2B5EF4-FFF2-40B4-BE49-F238E27FC236}">
                  <a16:creationId xmlns:a16="http://schemas.microsoft.com/office/drawing/2014/main" id="{FEC047AC-2449-4021-B48D-72654487EF86}"/>
                </a:ext>
              </a:extLst>
            </p:cNvPr>
            <p:cNvSpPr/>
            <p:nvPr/>
          </p:nvSpPr>
          <p:spPr>
            <a:xfrm rot="16200000">
              <a:off x="10269972" y="2826678"/>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67" name="矩形 66">
              <a:extLst>
                <a:ext uri="{FF2B5EF4-FFF2-40B4-BE49-F238E27FC236}">
                  <a16:creationId xmlns:a16="http://schemas.microsoft.com/office/drawing/2014/main" id="{105563DB-3008-4801-9B2D-A0D2FD69F183}"/>
                </a:ext>
              </a:extLst>
            </p:cNvPr>
            <p:cNvSpPr/>
            <p:nvPr/>
          </p:nvSpPr>
          <p:spPr>
            <a:xfrm rot="16200000">
              <a:off x="10269972" y="2568060"/>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68" name="矩形 67">
              <a:extLst>
                <a:ext uri="{FF2B5EF4-FFF2-40B4-BE49-F238E27FC236}">
                  <a16:creationId xmlns:a16="http://schemas.microsoft.com/office/drawing/2014/main" id="{03433464-DD3D-4D53-8FA5-B0408260E068}"/>
                </a:ext>
              </a:extLst>
            </p:cNvPr>
            <p:cNvSpPr/>
            <p:nvPr/>
          </p:nvSpPr>
          <p:spPr>
            <a:xfrm rot="16200000">
              <a:off x="10525975" y="3343914"/>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69" name="矩形 68">
              <a:extLst>
                <a:ext uri="{FF2B5EF4-FFF2-40B4-BE49-F238E27FC236}">
                  <a16:creationId xmlns:a16="http://schemas.microsoft.com/office/drawing/2014/main" id="{301A7F81-1447-4D76-87C7-3653B354BABE}"/>
                </a:ext>
              </a:extLst>
            </p:cNvPr>
            <p:cNvSpPr/>
            <p:nvPr/>
          </p:nvSpPr>
          <p:spPr>
            <a:xfrm rot="16200000">
              <a:off x="10525975" y="3085296"/>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70" name="矩形 69">
              <a:extLst>
                <a:ext uri="{FF2B5EF4-FFF2-40B4-BE49-F238E27FC236}">
                  <a16:creationId xmlns:a16="http://schemas.microsoft.com/office/drawing/2014/main" id="{7E0D55A7-CD44-4755-ADBD-222EB8E377D2}"/>
                </a:ext>
              </a:extLst>
            </p:cNvPr>
            <p:cNvSpPr/>
            <p:nvPr/>
          </p:nvSpPr>
          <p:spPr>
            <a:xfrm rot="16200000">
              <a:off x="10525975" y="2826678"/>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71" name="矩形 70">
              <a:extLst>
                <a:ext uri="{FF2B5EF4-FFF2-40B4-BE49-F238E27FC236}">
                  <a16:creationId xmlns:a16="http://schemas.microsoft.com/office/drawing/2014/main" id="{27B85091-5F63-4A69-8D54-6F4DEEA51A60}"/>
                </a:ext>
              </a:extLst>
            </p:cNvPr>
            <p:cNvSpPr/>
            <p:nvPr/>
          </p:nvSpPr>
          <p:spPr>
            <a:xfrm rot="16200000">
              <a:off x="10525975" y="2568060"/>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grpSp>
      <p:sp>
        <p:nvSpPr>
          <p:cNvPr id="77" name="箭头: 右 76">
            <a:extLst>
              <a:ext uri="{FF2B5EF4-FFF2-40B4-BE49-F238E27FC236}">
                <a16:creationId xmlns:a16="http://schemas.microsoft.com/office/drawing/2014/main" id="{9C03A792-3A3F-4755-8B12-6627F31115B8}"/>
              </a:ext>
            </a:extLst>
          </p:cNvPr>
          <p:cNvSpPr/>
          <p:nvPr/>
        </p:nvSpPr>
        <p:spPr>
          <a:xfrm>
            <a:off x="9024006" y="2223629"/>
            <a:ext cx="425456" cy="7669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箭头: 下 77">
            <a:extLst>
              <a:ext uri="{FF2B5EF4-FFF2-40B4-BE49-F238E27FC236}">
                <a16:creationId xmlns:a16="http://schemas.microsoft.com/office/drawing/2014/main" id="{A69BDE00-91B9-41A2-9020-4058E24AA0CF}"/>
              </a:ext>
            </a:extLst>
          </p:cNvPr>
          <p:cNvSpPr/>
          <p:nvPr/>
        </p:nvSpPr>
        <p:spPr>
          <a:xfrm>
            <a:off x="9048349" y="3884873"/>
            <a:ext cx="1242867" cy="6357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4E8D0D06-EA66-4C08-8364-AD0D1E872E62}"/>
              </a:ext>
            </a:extLst>
          </p:cNvPr>
          <p:cNvSpPr/>
          <p:nvPr/>
        </p:nvSpPr>
        <p:spPr>
          <a:xfrm rot="16200000">
            <a:off x="7559379" y="4817253"/>
            <a:ext cx="258618" cy="253299"/>
          </a:xfrm>
          <a:prstGeom prst="rect">
            <a:avLst/>
          </a:prstGeom>
          <a:solidFill>
            <a:srgbClr val="92D05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81" name="矩形 80">
            <a:extLst>
              <a:ext uri="{FF2B5EF4-FFF2-40B4-BE49-F238E27FC236}">
                <a16:creationId xmlns:a16="http://schemas.microsoft.com/office/drawing/2014/main" id="{F9220D8F-86CC-47A6-9166-1F154BA1DC4D}"/>
              </a:ext>
            </a:extLst>
          </p:cNvPr>
          <p:cNvSpPr/>
          <p:nvPr/>
        </p:nvSpPr>
        <p:spPr>
          <a:xfrm rot="16200000">
            <a:off x="7815382" y="4817253"/>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82" name="矩形 81">
            <a:extLst>
              <a:ext uri="{FF2B5EF4-FFF2-40B4-BE49-F238E27FC236}">
                <a16:creationId xmlns:a16="http://schemas.microsoft.com/office/drawing/2014/main" id="{365A3350-8AF3-48B9-A2B5-F03832E89B53}"/>
              </a:ext>
            </a:extLst>
          </p:cNvPr>
          <p:cNvSpPr/>
          <p:nvPr/>
        </p:nvSpPr>
        <p:spPr>
          <a:xfrm rot="16200000">
            <a:off x="8070364" y="4817253"/>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83" name="矩形 82">
            <a:extLst>
              <a:ext uri="{FF2B5EF4-FFF2-40B4-BE49-F238E27FC236}">
                <a16:creationId xmlns:a16="http://schemas.microsoft.com/office/drawing/2014/main" id="{D8C8EBE0-4802-4C65-84A8-9E08CEE7D001}"/>
              </a:ext>
            </a:extLst>
          </p:cNvPr>
          <p:cNvSpPr/>
          <p:nvPr/>
        </p:nvSpPr>
        <p:spPr>
          <a:xfrm rot="16200000">
            <a:off x="8326367" y="4817253"/>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85" name="矩形 84">
            <a:extLst>
              <a:ext uri="{FF2B5EF4-FFF2-40B4-BE49-F238E27FC236}">
                <a16:creationId xmlns:a16="http://schemas.microsoft.com/office/drawing/2014/main" id="{6DB436F5-1DC0-48FA-BFBD-1C240F2932B7}"/>
              </a:ext>
            </a:extLst>
          </p:cNvPr>
          <p:cNvSpPr/>
          <p:nvPr/>
        </p:nvSpPr>
        <p:spPr>
          <a:xfrm rot="16200000">
            <a:off x="8577159" y="4817253"/>
            <a:ext cx="258618" cy="253299"/>
          </a:xfrm>
          <a:prstGeom prst="rect">
            <a:avLst/>
          </a:prstGeom>
          <a:solidFill>
            <a:srgbClr val="92D05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86" name="矩形 85">
            <a:extLst>
              <a:ext uri="{FF2B5EF4-FFF2-40B4-BE49-F238E27FC236}">
                <a16:creationId xmlns:a16="http://schemas.microsoft.com/office/drawing/2014/main" id="{B07926A7-233D-430A-985C-4497B33A4A47}"/>
              </a:ext>
            </a:extLst>
          </p:cNvPr>
          <p:cNvSpPr/>
          <p:nvPr/>
        </p:nvSpPr>
        <p:spPr>
          <a:xfrm rot="16200000">
            <a:off x="8833162" y="4817253"/>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87" name="矩形 86">
            <a:extLst>
              <a:ext uri="{FF2B5EF4-FFF2-40B4-BE49-F238E27FC236}">
                <a16:creationId xmlns:a16="http://schemas.microsoft.com/office/drawing/2014/main" id="{AFF289BC-C577-406E-8E10-FC5FF11C751D}"/>
              </a:ext>
            </a:extLst>
          </p:cNvPr>
          <p:cNvSpPr/>
          <p:nvPr/>
        </p:nvSpPr>
        <p:spPr>
          <a:xfrm rot="16200000">
            <a:off x="9088144" y="4817253"/>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88" name="矩形 87">
            <a:extLst>
              <a:ext uri="{FF2B5EF4-FFF2-40B4-BE49-F238E27FC236}">
                <a16:creationId xmlns:a16="http://schemas.microsoft.com/office/drawing/2014/main" id="{BB3F863E-3DE7-416E-9822-F10A162EFFC9}"/>
              </a:ext>
            </a:extLst>
          </p:cNvPr>
          <p:cNvSpPr/>
          <p:nvPr/>
        </p:nvSpPr>
        <p:spPr>
          <a:xfrm rot="16200000">
            <a:off x="9344147" y="4817253"/>
            <a:ext cx="258618" cy="253299"/>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90" name="矩形 89">
            <a:extLst>
              <a:ext uri="{FF2B5EF4-FFF2-40B4-BE49-F238E27FC236}">
                <a16:creationId xmlns:a16="http://schemas.microsoft.com/office/drawing/2014/main" id="{1D9A5D17-4CCE-457B-8110-22F76A6A5E20}"/>
              </a:ext>
            </a:extLst>
          </p:cNvPr>
          <p:cNvSpPr/>
          <p:nvPr/>
        </p:nvSpPr>
        <p:spPr>
          <a:xfrm rot="16200000">
            <a:off x="9597447" y="4817252"/>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91" name="矩形 90">
            <a:extLst>
              <a:ext uri="{FF2B5EF4-FFF2-40B4-BE49-F238E27FC236}">
                <a16:creationId xmlns:a16="http://schemas.microsoft.com/office/drawing/2014/main" id="{C22B371C-568B-4294-8190-438B020E8655}"/>
              </a:ext>
            </a:extLst>
          </p:cNvPr>
          <p:cNvSpPr/>
          <p:nvPr/>
        </p:nvSpPr>
        <p:spPr>
          <a:xfrm rot="16200000">
            <a:off x="9853450" y="4817252"/>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92" name="矩形 91">
            <a:extLst>
              <a:ext uri="{FF2B5EF4-FFF2-40B4-BE49-F238E27FC236}">
                <a16:creationId xmlns:a16="http://schemas.microsoft.com/office/drawing/2014/main" id="{CFD9CB0D-BB30-4CFC-B82C-ABD97F7CC912}"/>
              </a:ext>
            </a:extLst>
          </p:cNvPr>
          <p:cNvSpPr/>
          <p:nvPr/>
        </p:nvSpPr>
        <p:spPr>
          <a:xfrm rot="16200000">
            <a:off x="10108432" y="4817252"/>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93" name="矩形 92">
            <a:extLst>
              <a:ext uri="{FF2B5EF4-FFF2-40B4-BE49-F238E27FC236}">
                <a16:creationId xmlns:a16="http://schemas.microsoft.com/office/drawing/2014/main" id="{4797DA60-262E-49FD-937D-B4E865AFB527}"/>
              </a:ext>
            </a:extLst>
          </p:cNvPr>
          <p:cNvSpPr/>
          <p:nvPr/>
        </p:nvSpPr>
        <p:spPr>
          <a:xfrm rot="16200000">
            <a:off x="10364435" y="4817252"/>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95" name="矩形 94">
            <a:extLst>
              <a:ext uri="{FF2B5EF4-FFF2-40B4-BE49-F238E27FC236}">
                <a16:creationId xmlns:a16="http://schemas.microsoft.com/office/drawing/2014/main" id="{46B0193E-B3FD-49F5-96F1-45368EFF52B3}"/>
              </a:ext>
            </a:extLst>
          </p:cNvPr>
          <p:cNvSpPr/>
          <p:nvPr/>
        </p:nvSpPr>
        <p:spPr>
          <a:xfrm rot="16200000">
            <a:off x="10620137" y="4817252"/>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96" name="矩形 95">
            <a:extLst>
              <a:ext uri="{FF2B5EF4-FFF2-40B4-BE49-F238E27FC236}">
                <a16:creationId xmlns:a16="http://schemas.microsoft.com/office/drawing/2014/main" id="{882278EB-ECE2-4E7A-97E6-DAB36B913240}"/>
              </a:ext>
            </a:extLst>
          </p:cNvPr>
          <p:cNvSpPr/>
          <p:nvPr/>
        </p:nvSpPr>
        <p:spPr>
          <a:xfrm rot="16200000">
            <a:off x="10876140" y="4817252"/>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97" name="矩形 96">
            <a:extLst>
              <a:ext uri="{FF2B5EF4-FFF2-40B4-BE49-F238E27FC236}">
                <a16:creationId xmlns:a16="http://schemas.microsoft.com/office/drawing/2014/main" id="{7DB6FD75-4D49-49DE-9D6C-C98A420BD7B7}"/>
              </a:ext>
            </a:extLst>
          </p:cNvPr>
          <p:cNvSpPr/>
          <p:nvPr/>
        </p:nvSpPr>
        <p:spPr>
          <a:xfrm rot="16200000">
            <a:off x="11131122" y="4817252"/>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98" name="矩形 97">
            <a:extLst>
              <a:ext uri="{FF2B5EF4-FFF2-40B4-BE49-F238E27FC236}">
                <a16:creationId xmlns:a16="http://schemas.microsoft.com/office/drawing/2014/main" id="{A93EC675-2758-40D1-AB78-9BE98441B986}"/>
              </a:ext>
            </a:extLst>
          </p:cNvPr>
          <p:cNvSpPr/>
          <p:nvPr/>
        </p:nvSpPr>
        <p:spPr>
          <a:xfrm rot="16200000">
            <a:off x="11387125" y="4817252"/>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99" name="矩形 98">
            <a:extLst>
              <a:ext uri="{FF2B5EF4-FFF2-40B4-BE49-F238E27FC236}">
                <a16:creationId xmlns:a16="http://schemas.microsoft.com/office/drawing/2014/main" id="{293F8DE8-89CA-4A64-ADC9-699EC7696D1B}"/>
              </a:ext>
            </a:extLst>
          </p:cNvPr>
          <p:cNvSpPr/>
          <p:nvPr/>
        </p:nvSpPr>
        <p:spPr>
          <a:xfrm rot="16200000">
            <a:off x="7559030" y="5507912"/>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00" name="矩形 99">
            <a:extLst>
              <a:ext uri="{FF2B5EF4-FFF2-40B4-BE49-F238E27FC236}">
                <a16:creationId xmlns:a16="http://schemas.microsoft.com/office/drawing/2014/main" id="{9442AD56-9228-49C3-865C-8B3A318F2136}"/>
              </a:ext>
            </a:extLst>
          </p:cNvPr>
          <p:cNvSpPr/>
          <p:nvPr/>
        </p:nvSpPr>
        <p:spPr>
          <a:xfrm rot="16200000">
            <a:off x="7815033" y="5507912"/>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01" name="矩形 100">
            <a:extLst>
              <a:ext uri="{FF2B5EF4-FFF2-40B4-BE49-F238E27FC236}">
                <a16:creationId xmlns:a16="http://schemas.microsoft.com/office/drawing/2014/main" id="{93969744-1F29-40C3-B7B4-F14B41ECD20F}"/>
              </a:ext>
            </a:extLst>
          </p:cNvPr>
          <p:cNvSpPr/>
          <p:nvPr/>
        </p:nvSpPr>
        <p:spPr>
          <a:xfrm rot="16200000">
            <a:off x="8070015" y="5507912"/>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02" name="矩形 101">
            <a:extLst>
              <a:ext uri="{FF2B5EF4-FFF2-40B4-BE49-F238E27FC236}">
                <a16:creationId xmlns:a16="http://schemas.microsoft.com/office/drawing/2014/main" id="{0E8297EB-480F-4A11-9D3A-F10E9EF618F3}"/>
              </a:ext>
            </a:extLst>
          </p:cNvPr>
          <p:cNvSpPr/>
          <p:nvPr/>
        </p:nvSpPr>
        <p:spPr>
          <a:xfrm rot="16200000">
            <a:off x="8326018" y="5507912"/>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03" name="矩形 102">
            <a:extLst>
              <a:ext uri="{FF2B5EF4-FFF2-40B4-BE49-F238E27FC236}">
                <a16:creationId xmlns:a16="http://schemas.microsoft.com/office/drawing/2014/main" id="{87E13B79-8979-4BFB-9143-F7ED1615073B}"/>
              </a:ext>
            </a:extLst>
          </p:cNvPr>
          <p:cNvSpPr/>
          <p:nvPr/>
        </p:nvSpPr>
        <p:spPr>
          <a:xfrm rot="16200000">
            <a:off x="8581720" y="5507912"/>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04" name="矩形 103">
            <a:extLst>
              <a:ext uri="{FF2B5EF4-FFF2-40B4-BE49-F238E27FC236}">
                <a16:creationId xmlns:a16="http://schemas.microsoft.com/office/drawing/2014/main" id="{6171EC64-3BF7-40F4-87FF-A5468EC9455C}"/>
              </a:ext>
            </a:extLst>
          </p:cNvPr>
          <p:cNvSpPr/>
          <p:nvPr/>
        </p:nvSpPr>
        <p:spPr>
          <a:xfrm rot="16200000">
            <a:off x="8837723" y="5507912"/>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05" name="矩形 104">
            <a:extLst>
              <a:ext uri="{FF2B5EF4-FFF2-40B4-BE49-F238E27FC236}">
                <a16:creationId xmlns:a16="http://schemas.microsoft.com/office/drawing/2014/main" id="{BAE4A031-A6B2-471F-92AE-97E8F7BA205B}"/>
              </a:ext>
            </a:extLst>
          </p:cNvPr>
          <p:cNvSpPr/>
          <p:nvPr/>
        </p:nvSpPr>
        <p:spPr>
          <a:xfrm rot="16200000">
            <a:off x="9092705" y="5507912"/>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06" name="矩形 105">
            <a:extLst>
              <a:ext uri="{FF2B5EF4-FFF2-40B4-BE49-F238E27FC236}">
                <a16:creationId xmlns:a16="http://schemas.microsoft.com/office/drawing/2014/main" id="{094F16EB-D976-4894-B770-4C66962F3B74}"/>
              </a:ext>
            </a:extLst>
          </p:cNvPr>
          <p:cNvSpPr/>
          <p:nvPr/>
        </p:nvSpPr>
        <p:spPr>
          <a:xfrm rot="16200000">
            <a:off x="9348708" y="5507912"/>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07" name="矩形 106">
            <a:extLst>
              <a:ext uri="{FF2B5EF4-FFF2-40B4-BE49-F238E27FC236}">
                <a16:creationId xmlns:a16="http://schemas.microsoft.com/office/drawing/2014/main" id="{3F12E2B0-99AD-4396-9D71-F73C8A3C6F24}"/>
              </a:ext>
            </a:extLst>
          </p:cNvPr>
          <p:cNvSpPr/>
          <p:nvPr/>
        </p:nvSpPr>
        <p:spPr>
          <a:xfrm rot="16200000">
            <a:off x="9599705" y="5510499"/>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08" name="矩形 107">
            <a:extLst>
              <a:ext uri="{FF2B5EF4-FFF2-40B4-BE49-F238E27FC236}">
                <a16:creationId xmlns:a16="http://schemas.microsoft.com/office/drawing/2014/main" id="{8834B55B-434A-42F4-92C9-4D59F6DA7DED}"/>
              </a:ext>
            </a:extLst>
          </p:cNvPr>
          <p:cNvSpPr/>
          <p:nvPr/>
        </p:nvSpPr>
        <p:spPr>
          <a:xfrm rot="16200000">
            <a:off x="9855708" y="5510499"/>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09" name="矩形 108">
            <a:extLst>
              <a:ext uri="{FF2B5EF4-FFF2-40B4-BE49-F238E27FC236}">
                <a16:creationId xmlns:a16="http://schemas.microsoft.com/office/drawing/2014/main" id="{585DBF1E-F299-4BDE-9784-239342A2D3C4}"/>
              </a:ext>
            </a:extLst>
          </p:cNvPr>
          <p:cNvSpPr/>
          <p:nvPr/>
        </p:nvSpPr>
        <p:spPr>
          <a:xfrm rot="16200000">
            <a:off x="10110690" y="5510499"/>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10" name="矩形 109">
            <a:extLst>
              <a:ext uri="{FF2B5EF4-FFF2-40B4-BE49-F238E27FC236}">
                <a16:creationId xmlns:a16="http://schemas.microsoft.com/office/drawing/2014/main" id="{506D733C-4627-49D7-9785-DF24C92EC013}"/>
              </a:ext>
            </a:extLst>
          </p:cNvPr>
          <p:cNvSpPr/>
          <p:nvPr/>
        </p:nvSpPr>
        <p:spPr>
          <a:xfrm rot="16200000">
            <a:off x="10366693" y="5510499"/>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11" name="矩形 110">
            <a:extLst>
              <a:ext uri="{FF2B5EF4-FFF2-40B4-BE49-F238E27FC236}">
                <a16:creationId xmlns:a16="http://schemas.microsoft.com/office/drawing/2014/main" id="{C72DEA9C-B4E2-43D7-B655-C810DC2CE58E}"/>
              </a:ext>
            </a:extLst>
          </p:cNvPr>
          <p:cNvSpPr/>
          <p:nvPr/>
        </p:nvSpPr>
        <p:spPr>
          <a:xfrm rot="16200000">
            <a:off x="10622395" y="5510499"/>
            <a:ext cx="258618" cy="253299"/>
          </a:xfrm>
          <a:prstGeom prst="rect">
            <a:avLst/>
          </a:prstGeom>
          <a:solidFill>
            <a:schemeClr val="bg1">
              <a:lumMod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12" name="矩形 111">
            <a:extLst>
              <a:ext uri="{FF2B5EF4-FFF2-40B4-BE49-F238E27FC236}">
                <a16:creationId xmlns:a16="http://schemas.microsoft.com/office/drawing/2014/main" id="{9D8FB3E3-860D-4DB2-9703-8B6C119DBDB6}"/>
              </a:ext>
            </a:extLst>
          </p:cNvPr>
          <p:cNvSpPr/>
          <p:nvPr/>
        </p:nvSpPr>
        <p:spPr>
          <a:xfrm rot="16200000">
            <a:off x="10878398" y="5510499"/>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113" name="矩形 112">
            <a:extLst>
              <a:ext uri="{FF2B5EF4-FFF2-40B4-BE49-F238E27FC236}">
                <a16:creationId xmlns:a16="http://schemas.microsoft.com/office/drawing/2014/main" id="{7DCA0F85-E022-42F5-AE77-F4C324640F21}"/>
              </a:ext>
            </a:extLst>
          </p:cNvPr>
          <p:cNvSpPr/>
          <p:nvPr/>
        </p:nvSpPr>
        <p:spPr>
          <a:xfrm rot="16200000">
            <a:off x="11133380" y="5510499"/>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14" name="矩形 113">
            <a:extLst>
              <a:ext uri="{FF2B5EF4-FFF2-40B4-BE49-F238E27FC236}">
                <a16:creationId xmlns:a16="http://schemas.microsoft.com/office/drawing/2014/main" id="{D297E473-2EC6-45D6-B43C-1758089D287F}"/>
              </a:ext>
            </a:extLst>
          </p:cNvPr>
          <p:cNvSpPr/>
          <p:nvPr/>
        </p:nvSpPr>
        <p:spPr>
          <a:xfrm rot="16200000">
            <a:off x="11389383" y="5510499"/>
            <a:ext cx="258618" cy="253299"/>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cxnSp>
        <p:nvCxnSpPr>
          <p:cNvPr id="118" name="连接符: 肘形 117">
            <a:extLst>
              <a:ext uri="{FF2B5EF4-FFF2-40B4-BE49-F238E27FC236}">
                <a16:creationId xmlns:a16="http://schemas.microsoft.com/office/drawing/2014/main" id="{6BBFAE80-46BA-4DB3-A13B-23C40FCF637C}"/>
              </a:ext>
            </a:extLst>
          </p:cNvPr>
          <p:cNvCxnSpPr>
            <a:cxnSpLocks/>
            <a:stCxn id="98" idx="2"/>
            <a:endCxn id="99" idx="0"/>
          </p:cNvCxnSpPr>
          <p:nvPr/>
        </p:nvCxnSpPr>
        <p:spPr>
          <a:xfrm flipH="1">
            <a:off x="7561690" y="4943902"/>
            <a:ext cx="4081394" cy="690660"/>
          </a:xfrm>
          <a:prstGeom prst="curvedConnector5">
            <a:avLst>
              <a:gd name="adj1" fmla="val -5601"/>
              <a:gd name="adj2" fmla="val 50000"/>
              <a:gd name="adj3" fmla="val 10560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8791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20047F4-C8F3-4A69-8475-F591CC3BECF6}"/>
              </a:ext>
            </a:extLst>
          </p:cNvPr>
          <p:cNvSpPr>
            <a:spLocks noGrp="1"/>
          </p:cNvSpPr>
          <p:nvPr>
            <p:ph idx="1"/>
          </p:nvPr>
        </p:nvSpPr>
        <p:spPr>
          <a:xfrm>
            <a:off x="815414" y="1530221"/>
            <a:ext cx="6109214" cy="4595943"/>
          </a:xfrm>
        </p:spPr>
        <p:txBody>
          <a:bodyPr>
            <a:normAutofit fontScale="70000" lnSpcReduction="20000"/>
          </a:bodyPr>
          <a:lstStyle/>
          <a:p>
            <a:pPr marL="0" indent="0">
              <a:buNone/>
            </a:pPr>
            <a:r>
              <a:rPr lang="en-US" altLang="zh-CN" sz="2600" dirty="0"/>
              <a:t>Configure the global work size as the output matrix dimension, hence each thread compute a single output matrix elements:</a:t>
            </a:r>
          </a:p>
          <a:p>
            <a:r>
              <a:rPr lang="en-US" altLang="zh-CN" sz="1600" dirty="0"/>
              <a:t>… …</a:t>
            </a:r>
          </a:p>
          <a:p>
            <a:r>
              <a:rPr lang="en-US" altLang="zh-CN" sz="1600" dirty="0"/>
              <a:t>int M = DIM1, N = DIM2, K = DIM3;</a:t>
            </a:r>
          </a:p>
          <a:p>
            <a:r>
              <a:rPr lang="en-US" altLang="zh-CN" sz="1600" dirty="0"/>
              <a:t>… …</a:t>
            </a:r>
          </a:p>
          <a:p>
            <a:r>
              <a:rPr lang="en-US" altLang="zh-CN" sz="1600" dirty="0">
                <a:solidFill>
                  <a:srgbClr val="FF0000"/>
                </a:solidFill>
              </a:rPr>
              <a:t>int </a:t>
            </a:r>
            <a:r>
              <a:rPr lang="en-US" altLang="zh-CN" sz="1600" dirty="0" err="1">
                <a:solidFill>
                  <a:srgbClr val="FF0000"/>
                </a:solidFill>
              </a:rPr>
              <a:t>gloablWorkDim</a:t>
            </a:r>
            <a:r>
              <a:rPr lang="en-US" altLang="zh-CN" sz="1600" dirty="0">
                <a:solidFill>
                  <a:srgbClr val="FF0000"/>
                </a:solidFill>
              </a:rPr>
              <a:t> = 2;</a:t>
            </a:r>
          </a:p>
          <a:p>
            <a:r>
              <a:rPr lang="en-US" altLang="zh-CN" sz="1600" dirty="0" err="1">
                <a:solidFill>
                  <a:srgbClr val="FF0000"/>
                </a:solidFill>
              </a:rPr>
              <a:t>size_t</a:t>
            </a:r>
            <a:r>
              <a:rPr lang="en-US" altLang="zh-CN" sz="1600" dirty="0">
                <a:solidFill>
                  <a:srgbClr val="FF0000"/>
                </a:solidFill>
              </a:rPr>
              <a:t> </a:t>
            </a:r>
            <a:r>
              <a:rPr lang="en-US" altLang="zh-CN" sz="1600" dirty="0" err="1">
                <a:solidFill>
                  <a:srgbClr val="FF0000"/>
                </a:solidFill>
              </a:rPr>
              <a:t>globalWorkSize</a:t>
            </a:r>
            <a:r>
              <a:rPr lang="en-US" altLang="zh-CN" sz="1600" dirty="0">
                <a:solidFill>
                  <a:srgbClr val="FF0000"/>
                </a:solidFill>
              </a:rPr>
              <a:t>[2] = {M, K}; </a:t>
            </a:r>
            <a:endParaRPr lang="en-GB" altLang="zh-CN" sz="1600" dirty="0">
              <a:solidFill>
                <a:srgbClr val="FF0000"/>
              </a:solidFill>
            </a:endParaRPr>
          </a:p>
          <a:p>
            <a:r>
              <a:rPr lang="en-GB" altLang="zh-CN" sz="1600" dirty="0"/>
              <a:t>status = </a:t>
            </a:r>
            <a:r>
              <a:rPr lang="en-GB" altLang="zh-CN" sz="1600" dirty="0" err="1"/>
              <a:t>clEnqueueNDRangeKernel</a:t>
            </a:r>
            <a:r>
              <a:rPr lang="en-GB" altLang="zh-CN" sz="1600" dirty="0"/>
              <a:t>(</a:t>
            </a:r>
          </a:p>
          <a:p>
            <a:r>
              <a:rPr lang="en-GB" altLang="zh-CN" sz="1600" dirty="0"/>
              <a:t>        </a:t>
            </a:r>
            <a:r>
              <a:rPr lang="en-GB" altLang="zh-CN" sz="1600" dirty="0" err="1"/>
              <a:t>cmdQueue</a:t>
            </a:r>
            <a:r>
              <a:rPr lang="en-GB" altLang="zh-CN" sz="1600" dirty="0"/>
              <a:t>, </a:t>
            </a:r>
          </a:p>
          <a:p>
            <a:r>
              <a:rPr lang="en-GB" altLang="zh-CN" sz="1600" dirty="0"/>
              <a:t>        kernel, </a:t>
            </a:r>
          </a:p>
          <a:p>
            <a:r>
              <a:rPr lang="en-GB" altLang="zh-CN" sz="1600" dirty="0">
                <a:solidFill>
                  <a:srgbClr val="FF0000"/>
                </a:solidFill>
              </a:rPr>
              <a:t>        </a:t>
            </a:r>
            <a:r>
              <a:rPr lang="en-GB" altLang="zh-CN" sz="1600" dirty="0" err="1">
                <a:solidFill>
                  <a:srgbClr val="FF0000"/>
                </a:solidFill>
              </a:rPr>
              <a:t>gloablWorkDim</a:t>
            </a:r>
            <a:r>
              <a:rPr lang="en-GB" altLang="zh-CN" sz="1600" dirty="0">
                <a:solidFill>
                  <a:srgbClr val="FF0000"/>
                </a:solidFill>
              </a:rPr>
              <a:t>, </a:t>
            </a:r>
          </a:p>
          <a:p>
            <a:r>
              <a:rPr lang="en-GB" altLang="zh-CN" sz="1600" dirty="0"/>
              <a:t>        NULL, </a:t>
            </a:r>
          </a:p>
          <a:p>
            <a:r>
              <a:rPr lang="en-GB" altLang="zh-CN" sz="1600" dirty="0"/>
              <a:t>        </a:t>
            </a:r>
            <a:r>
              <a:rPr lang="en-GB" altLang="zh-CN" sz="1600" dirty="0" err="1">
                <a:solidFill>
                  <a:srgbClr val="FF0000"/>
                </a:solidFill>
              </a:rPr>
              <a:t>globalWorkSize</a:t>
            </a:r>
            <a:r>
              <a:rPr lang="en-GB" altLang="zh-CN" sz="1600" dirty="0">
                <a:solidFill>
                  <a:srgbClr val="FF0000"/>
                </a:solidFill>
              </a:rPr>
              <a:t>, </a:t>
            </a:r>
          </a:p>
          <a:p>
            <a:r>
              <a:rPr lang="en-GB" altLang="zh-CN" sz="1600" dirty="0"/>
              <a:t>        NULL, </a:t>
            </a:r>
          </a:p>
          <a:p>
            <a:r>
              <a:rPr lang="en-GB" altLang="zh-CN" sz="1600" dirty="0"/>
              <a:t>        1, </a:t>
            </a:r>
          </a:p>
          <a:p>
            <a:r>
              <a:rPr lang="en-GB" altLang="zh-CN" sz="1600" dirty="0"/>
              <a:t>        /*NULL*/&amp;</a:t>
            </a:r>
            <a:r>
              <a:rPr lang="en-GB" altLang="zh-CN" sz="1600" dirty="0" err="1"/>
              <a:t>user_event</a:t>
            </a:r>
            <a:r>
              <a:rPr lang="en-GB" altLang="zh-CN" sz="1600" dirty="0"/>
              <a:t>, </a:t>
            </a:r>
          </a:p>
          <a:p>
            <a:r>
              <a:rPr lang="en-GB" altLang="zh-CN" sz="1600" dirty="0"/>
              <a:t>        /*NULL*/&amp;</a:t>
            </a:r>
            <a:r>
              <a:rPr lang="en-GB" altLang="zh-CN" sz="1600" dirty="0" err="1"/>
              <a:t>kernel_event</a:t>
            </a:r>
            <a:r>
              <a:rPr lang="en-GB" altLang="zh-CN" sz="1600" dirty="0"/>
              <a:t>);</a:t>
            </a:r>
          </a:p>
          <a:p>
            <a:r>
              <a:rPr lang="en-GB" altLang="zh-CN" sz="1600" dirty="0"/>
              <a:t>… …</a:t>
            </a:r>
            <a:endParaRPr lang="zh-CN" altLang="en-US" sz="1600" dirty="0"/>
          </a:p>
        </p:txBody>
      </p:sp>
      <p:sp>
        <p:nvSpPr>
          <p:cNvPr id="3" name="标题 2">
            <a:extLst>
              <a:ext uri="{FF2B5EF4-FFF2-40B4-BE49-F238E27FC236}">
                <a16:creationId xmlns:a16="http://schemas.microsoft.com/office/drawing/2014/main" id="{8135A9E1-6A19-4FAF-8A49-D02E54757165}"/>
              </a:ext>
            </a:extLst>
          </p:cNvPr>
          <p:cNvSpPr>
            <a:spLocks noGrp="1"/>
          </p:cNvSpPr>
          <p:nvPr>
            <p:ph type="title"/>
          </p:nvPr>
        </p:nvSpPr>
        <p:spPr/>
        <p:txBody>
          <a:bodyPr>
            <a:noAutofit/>
          </a:bodyPr>
          <a:lstStyle/>
          <a:p>
            <a:r>
              <a:rPr lang="en-US" altLang="zh-CN" sz="2800" dirty="0"/>
              <a:t>Matrix Multiplication – Execution Configuration </a:t>
            </a:r>
            <a:endParaRPr lang="zh-CN" altLang="en-US" sz="2800" dirty="0"/>
          </a:p>
        </p:txBody>
      </p:sp>
      <p:grpSp>
        <p:nvGrpSpPr>
          <p:cNvPr id="107" name="组合 106">
            <a:extLst>
              <a:ext uri="{FF2B5EF4-FFF2-40B4-BE49-F238E27FC236}">
                <a16:creationId xmlns:a16="http://schemas.microsoft.com/office/drawing/2014/main" id="{83E9FD9A-EB19-4A51-8EC3-793274E084AB}"/>
              </a:ext>
            </a:extLst>
          </p:cNvPr>
          <p:cNvGrpSpPr/>
          <p:nvPr/>
        </p:nvGrpSpPr>
        <p:grpSpPr>
          <a:xfrm>
            <a:off x="7632662" y="2535362"/>
            <a:ext cx="2832138" cy="2664711"/>
            <a:chOff x="7632662" y="2535362"/>
            <a:chExt cx="1034472" cy="1020287"/>
          </a:xfrm>
        </p:grpSpPr>
        <p:sp>
          <p:nvSpPr>
            <p:cNvPr id="91" name="矩形 90">
              <a:extLst>
                <a:ext uri="{FF2B5EF4-FFF2-40B4-BE49-F238E27FC236}">
                  <a16:creationId xmlns:a16="http://schemas.microsoft.com/office/drawing/2014/main" id="{E0A0ACE3-FA60-4EAA-B61A-009D7D5010DE}"/>
                </a:ext>
              </a:extLst>
            </p:cNvPr>
            <p:cNvSpPr/>
            <p:nvPr/>
          </p:nvSpPr>
          <p:spPr>
            <a:xfrm>
              <a:off x="7632662" y="2535362"/>
              <a:ext cx="258618" cy="253299"/>
            </a:xfrm>
            <a:prstGeom prst="rect">
              <a:avLst/>
            </a:prstGeom>
            <a:solidFill>
              <a:schemeClr val="bg1">
                <a:lumMod val="5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92" name="矩形 91">
              <a:extLst>
                <a:ext uri="{FF2B5EF4-FFF2-40B4-BE49-F238E27FC236}">
                  <a16:creationId xmlns:a16="http://schemas.microsoft.com/office/drawing/2014/main" id="{6C71FE92-AAE8-48EF-AAB7-815D85EE6936}"/>
                </a:ext>
              </a:extLst>
            </p:cNvPr>
            <p:cNvSpPr/>
            <p:nvPr/>
          </p:nvSpPr>
          <p:spPr>
            <a:xfrm>
              <a:off x="7891280" y="2535362"/>
              <a:ext cx="258618" cy="253299"/>
            </a:xfrm>
            <a:prstGeom prst="rect">
              <a:avLst/>
            </a:prstGeom>
            <a:solidFill>
              <a:schemeClr val="bg1">
                <a:lumMod val="5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93" name="矩形 92">
              <a:extLst>
                <a:ext uri="{FF2B5EF4-FFF2-40B4-BE49-F238E27FC236}">
                  <a16:creationId xmlns:a16="http://schemas.microsoft.com/office/drawing/2014/main" id="{3F25FA68-BAA7-4AAE-9443-927DBA3C9ACA}"/>
                </a:ext>
              </a:extLst>
            </p:cNvPr>
            <p:cNvSpPr/>
            <p:nvPr/>
          </p:nvSpPr>
          <p:spPr>
            <a:xfrm>
              <a:off x="8149898" y="2535362"/>
              <a:ext cx="258618" cy="253299"/>
            </a:xfrm>
            <a:prstGeom prst="rect">
              <a:avLst/>
            </a:prstGeom>
            <a:solidFill>
              <a:schemeClr val="bg1">
                <a:lumMod val="5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94" name="矩形 93">
              <a:extLst>
                <a:ext uri="{FF2B5EF4-FFF2-40B4-BE49-F238E27FC236}">
                  <a16:creationId xmlns:a16="http://schemas.microsoft.com/office/drawing/2014/main" id="{22C86C3C-456E-43D1-B4B9-7708E42855FC}"/>
                </a:ext>
              </a:extLst>
            </p:cNvPr>
            <p:cNvSpPr/>
            <p:nvPr/>
          </p:nvSpPr>
          <p:spPr>
            <a:xfrm>
              <a:off x="8408516" y="2535362"/>
              <a:ext cx="258618" cy="253299"/>
            </a:xfrm>
            <a:prstGeom prst="rect">
              <a:avLst/>
            </a:prstGeom>
            <a:solidFill>
              <a:schemeClr val="bg1">
                <a:lumMod val="5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95" name="矩形 94">
              <a:extLst>
                <a:ext uri="{FF2B5EF4-FFF2-40B4-BE49-F238E27FC236}">
                  <a16:creationId xmlns:a16="http://schemas.microsoft.com/office/drawing/2014/main" id="{CAD31907-5407-4D47-92E3-5BE9C578127E}"/>
                </a:ext>
              </a:extLst>
            </p:cNvPr>
            <p:cNvSpPr/>
            <p:nvPr/>
          </p:nvSpPr>
          <p:spPr>
            <a:xfrm>
              <a:off x="7632662" y="2791365"/>
              <a:ext cx="258618" cy="253299"/>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96" name="矩形 95">
              <a:extLst>
                <a:ext uri="{FF2B5EF4-FFF2-40B4-BE49-F238E27FC236}">
                  <a16:creationId xmlns:a16="http://schemas.microsoft.com/office/drawing/2014/main" id="{0E9F0871-3552-440C-B6F3-197E764EA6BB}"/>
                </a:ext>
              </a:extLst>
            </p:cNvPr>
            <p:cNvSpPr/>
            <p:nvPr/>
          </p:nvSpPr>
          <p:spPr>
            <a:xfrm>
              <a:off x="7891280" y="2791365"/>
              <a:ext cx="258618" cy="253299"/>
            </a:xfrm>
            <a:prstGeom prst="rect">
              <a:avLst/>
            </a:prstGeom>
            <a:solidFill>
              <a:srgbClr val="0066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97" name="矩形 96">
              <a:extLst>
                <a:ext uri="{FF2B5EF4-FFF2-40B4-BE49-F238E27FC236}">
                  <a16:creationId xmlns:a16="http://schemas.microsoft.com/office/drawing/2014/main" id="{67B6A56E-D433-4F54-9BCD-A3C4539C024E}"/>
                </a:ext>
              </a:extLst>
            </p:cNvPr>
            <p:cNvSpPr/>
            <p:nvPr/>
          </p:nvSpPr>
          <p:spPr>
            <a:xfrm>
              <a:off x="8149898" y="2791365"/>
              <a:ext cx="258618" cy="253299"/>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98" name="矩形 97">
              <a:extLst>
                <a:ext uri="{FF2B5EF4-FFF2-40B4-BE49-F238E27FC236}">
                  <a16:creationId xmlns:a16="http://schemas.microsoft.com/office/drawing/2014/main" id="{C0277FC5-5853-4100-A9F9-6B56C623AB0B}"/>
                </a:ext>
              </a:extLst>
            </p:cNvPr>
            <p:cNvSpPr/>
            <p:nvPr/>
          </p:nvSpPr>
          <p:spPr>
            <a:xfrm>
              <a:off x="8408516" y="2791365"/>
              <a:ext cx="258618" cy="253299"/>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tx1">
                    <a:lumMod val="50000"/>
                  </a:schemeClr>
                </a:solidFill>
              </a:endParaRPr>
            </a:p>
          </p:txBody>
        </p:sp>
        <p:sp>
          <p:nvSpPr>
            <p:cNvPr id="99" name="矩形 98">
              <a:extLst>
                <a:ext uri="{FF2B5EF4-FFF2-40B4-BE49-F238E27FC236}">
                  <a16:creationId xmlns:a16="http://schemas.microsoft.com/office/drawing/2014/main" id="{0D8ED59C-2F87-4E5D-B0AE-F892B13CBD5E}"/>
                </a:ext>
              </a:extLst>
            </p:cNvPr>
            <p:cNvSpPr/>
            <p:nvPr/>
          </p:nvSpPr>
          <p:spPr>
            <a:xfrm>
              <a:off x="7632662" y="3046347"/>
              <a:ext cx="258618" cy="253299"/>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00" name="矩形 99">
              <a:extLst>
                <a:ext uri="{FF2B5EF4-FFF2-40B4-BE49-F238E27FC236}">
                  <a16:creationId xmlns:a16="http://schemas.microsoft.com/office/drawing/2014/main" id="{6AF865E2-BAA8-47DD-B995-4798EE98FFB0}"/>
                </a:ext>
              </a:extLst>
            </p:cNvPr>
            <p:cNvSpPr/>
            <p:nvPr/>
          </p:nvSpPr>
          <p:spPr>
            <a:xfrm>
              <a:off x="7891280" y="3046347"/>
              <a:ext cx="258618" cy="253299"/>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01" name="矩形 100">
              <a:extLst>
                <a:ext uri="{FF2B5EF4-FFF2-40B4-BE49-F238E27FC236}">
                  <a16:creationId xmlns:a16="http://schemas.microsoft.com/office/drawing/2014/main" id="{798D0293-A5EC-4992-AC76-064D57B55E99}"/>
                </a:ext>
              </a:extLst>
            </p:cNvPr>
            <p:cNvSpPr/>
            <p:nvPr/>
          </p:nvSpPr>
          <p:spPr>
            <a:xfrm>
              <a:off x="8149898" y="3046347"/>
              <a:ext cx="258618" cy="253299"/>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02" name="矩形 101">
              <a:extLst>
                <a:ext uri="{FF2B5EF4-FFF2-40B4-BE49-F238E27FC236}">
                  <a16:creationId xmlns:a16="http://schemas.microsoft.com/office/drawing/2014/main" id="{970989CE-FE9A-488D-9DF2-ADD4E436C168}"/>
                </a:ext>
              </a:extLst>
            </p:cNvPr>
            <p:cNvSpPr/>
            <p:nvPr/>
          </p:nvSpPr>
          <p:spPr>
            <a:xfrm>
              <a:off x="8408516" y="3046347"/>
              <a:ext cx="258618" cy="253299"/>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03" name="矩形 102">
              <a:extLst>
                <a:ext uri="{FF2B5EF4-FFF2-40B4-BE49-F238E27FC236}">
                  <a16:creationId xmlns:a16="http://schemas.microsoft.com/office/drawing/2014/main" id="{29D1A369-9EEF-471E-A744-8BB67E08F246}"/>
                </a:ext>
              </a:extLst>
            </p:cNvPr>
            <p:cNvSpPr/>
            <p:nvPr/>
          </p:nvSpPr>
          <p:spPr>
            <a:xfrm>
              <a:off x="7632662" y="3302350"/>
              <a:ext cx="258618" cy="253299"/>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04" name="矩形 103">
              <a:extLst>
                <a:ext uri="{FF2B5EF4-FFF2-40B4-BE49-F238E27FC236}">
                  <a16:creationId xmlns:a16="http://schemas.microsoft.com/office/drawing/2014/main" id="{7587141F-9325-40D1-81CB-F3258EB3ADC7}"/>
                </a:ext>
              </a:extLst>
            </p:cNvPr>
            <p:cNvSpPr/>
            <p:nvPr/>
          </p:nvSpPr>
          <p:spPr>
            <a:xfrm>
              <a:off x="7891280" y="3302350"/>
              <a:ext cx="258618" cy="253299"/>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05" name="矩形 104">
              <a:extLst>
                <a:ext uri="{FF2B5EF4-FFF2-40B4-BE49-F238E27FC236}">
                  <a16:creationId xmlns:a16="http://schemas.microsoft.com/office/drawing/2014/main" id="{7BD4454A-D899-4DCC-851B-10B6580C544E}"/>
                </a:ext>
              </a:extLst>
            </p:cNvPr>
            <p:cNvSpPr/>
            <p:nvPr/>
          </p:nvSpPr>
          <p:spPr>
            <a:xfrm>
              <a:off x="8149898" y="3302350"/>
              <a:ext cx="258618" cy="253299"/>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106" name="矩形 105">
              <a:extLst>
                <a:ext uri="{FF2B5EF4-FFF2-40B4-BE49-F238E27FC236}">
                  <a16:creationId xmlns:a16="http://schemas.microsoft.com/office/drawing/2014/main" id="{52BE2775-B30F-43A5-B8E8-407DA3BB1CAE}"/>
                </a:ext>
              </a:extLst>
            </p:cNvPr>
            <p:cNvSpPr/>
            <p:nvPr/>
          </p:nvSpPr>
          <p:spPr>
            <a:xfrm>
              <a:off x="8408516" y="3302350"/>
              <a:ext cx="258618" cy="253299"/>
            </a:xfrm>
            <a:prstGeom prst="rect">
              <a:avLst/>
            </a:prstGeom>
            <a:solidFill>
              <a:schemeClr val="bg1">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grpSp>
      <p:sp>
        <p:nvSpPr>
          <p:cNvPr id="108" name="左大括号 107">
            <a:extLst>
              <a:ext uri="{FF2B5EF4-FFF2-40B4-BE49-F238E27FC236}">
                <a16:creationId xmlns:a16="http://schemas.microsoft.com/office/drawing/2014/main" id="{2C880EE9-1666-4B9F-BF9B-4F47CDA4EC32}"/>
              </a:ext>
            </a:extLst>
          </p:cNvPr>
          <p:cNvSpPr/>
          <p:nvPr/>
        </p:nvSpPr>
        <p:spPr>
          <a:xfrm>
            <a:off x="7223097" y="2535362"/>
            <a:ext cx="293079" cy="266918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9" name="左大括号 108">
            <a:extLst>
              <a:ext uri="{FF2B5EF4-FFF2-40B4-BE49-F238E27FC236}">
                <a16:creationId xmlns:a16="http://schemas.microsoft.com/office/drawing/2014/main" id="{2E672AC4-6DD8-482C-B555-473F71B1BDC3}"/>
              </a:ext>
            </a:extLst>
          </p:cNvPr>
          <p:cNvSpPr/>
          <p:nvPr/>
        </p:nvSpPr>
        <p:spPr>
          <a:xfrm rot="5400000">
            <a:off x="8928839" y="884805"/>
            <a:ext cx="280114" cy="27918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0" name="文本框 109">
            <a:extLst>
              <a:ext uri="{FF2B5EF4-FFF2-40B4-BE49-F238E27FC236}">
                <a16:creationId xmlns:a16="http://schemas.microsoft.com/office/drawing/2014/main" id="{60D946A2-1792-427C-89BA-5694DF3087F4}"/>
              </a:ext>
            </a:extLst>
          </p:cNvPr>
          <p:cNvSpPr txBox="1"/>
          <p:nvPr/>
        </p:nvSpPr>
        <p:spPr>
          <a:xfrm>
            <a:off x="6838566" y="3680854"/>
            <a:ext cx="381836" cy="369332"/>
          </a:xfrm>
          <a:prstGeom prst="rect">
            <a:avLst/>
          </a:prstGeom>
          <a:noFill/>
        </p:spPr>
        <p:txBody>
          <a:bodyPr wrap="none" rtlCol="0">
            <a:spAutoFit/>
          </a:bodyPr>
          <a:lstStyle/>
          <a:p>
            <a:r>
              <a:rPr lang="en-US" altLang="zh-CN" dirty="0"/>
              <a:t>M</a:t>
            </a:r>
            <a:endParaRPr lang="zh-CN" altLang="en-US" dirty="0"/>
          </a:p>
        </p:txBody>
      </p:sp>
      <p:sp>
        <p:nvSpPr>
          <p:cNvPr id="111" name="文本框 110">
            <a:extLst>
              <a:ext uri="{FF2B5EF4-FFF2-40B4-BE49-F238E27FC236}">
                <a16:creationId xmlns:a16="http://schemas.microsoft.com/office/drawing/2014/main" id="{7DF5EADC-226D-473D-BACA-BA401DD36AA5}"/>
              </a:ext>
            </a:extLst>
          </p:cNvPr>
          <p:cNvSpPr txBox="1"/>
          <p:nvPr/>
        </p:nvSpPr>
        <p:spPr>
          <a:xfrm>
            <a:off x="8920093" y="1714022"/>
            <a:ext cx="257276" cy="369332"/>
          </a:xfrm>
          <a:prstGeom prst="rect">
            <a:avLst/>
          </a:prstGeom>
          <a:noFill/>
        </p:spPr>
        <p:txBody>
          <a:bodyPr wrap="square" rtlCol="0">
            <a:spAutoFit/>
          </a:bodyPr>
          <a:lstStyle/>
          <a:p>
            <a:r>
              <a:rPr lang="en-US" altLang="zh-CN" dirty="0"/>
              <a:t>K</a:t>
            </a:r>
            <a:endParaRPr lang="zh-CN" altLang="en-US" dirty="0"/>
          </a:p>
        </p:txBody>
      </p:sp>
    </p:spTree>
    <p:extLst>
      <p:ext uri="{BB962C8B-B14F-4D97-AF65-F5344CB8AC3E}">
        <p14:creationId xmlns:p14="http://schemas.microsoft.com/office/powerpoint/2010/main" val="38769291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FFD3883-02C5-409B-865E-EDBD844E5E51}"/>
              </a:ext>
            </a:extLst>
          </p:cNvPr>
          <p:cNvSpPr>
            <a:spLocks noGrp="1"/>
          </p:cNvSpPr>
          <p:nvPr>
            <p:ph idx="1"/>
          </p:nvPr>
        </p:nvSpPr>
        <p:spPr>
          <a:xfrm>
            <a:off x="815413" y="1530221"/>
            <a:ext cx="5548441" cy="4595943"/>
          </a:xfrm>
        </p:spPr>
        <p:txBody>
          <a:bodyPr>
            <a:normAutofit lnSpcReduction="10000"/>
          </a:bodyPr>
          <a:lstStyle/>
          <a:p>
            <a:r>
              <a:rPr lang="en-US" altLang="zh-CN" dirty="0"/>
              <a:t>Interleave the command of memory copy, between main memory and GPU memory, and kernel execution.</a:t>
            </a:r>
          </a:p>
          <a:p>
            <a:r>
              <a:rPr lang="en-US" altLang="zh-CN" dirty="0"/>
              <a:t>This is very important for data streaming. </a:t>
            </a:r>
          </a:p>
          <a:p>
            <a:r>
              <a:rPr lang="en-US" altLang="zh-CN" dirty="0"/>
              <a:t>The ideal case would be balanced memory access and kernel execution time, so either kernel don’t need to wait for data coming or don’t need to buffer data for kernel execution</a:t>
            </a:r>
            <a:endParaRPr lang="zh-CN" altLang="en-US" dirty="0"/>
          </a:p>
        </p:txBody>
      </p:sp>
      <p:sp>
        <p:nvSpPr>
          <p:cNvPr id="3" name="标题 2">
            <a:extLst>
              <a:ext uri="{FF2B5EF4-FFF2-40B4-BE49-F238E27FC236}">
                <a16:creationId xmlns:a16="http://schemas.microsoft.com/office/drawing/2014/main" id="{F2F7EBFD-5283-4B1B-B977-EB7F8611EB66}"/>
              </a:ext>
            </a:extLst>
          </p:cNvPr>
          <p:cNvSpPr>
            <a:spLocks noGrp="1"/>
          </p:cNvSpPr>
          <p:nvPr>
            <p:ph type="title"/>
          </p:nvPr>
        </p:nvSpPr>
        <p:spPr/>
        <p:txBody>
          <a:bodyPr>
            <a:noAutofit/>
          </a:bodyPr>
          <a:lstStyle/>
          <a:p>
            <a:r>
              <a:rPr lang="en-US" altLang="zh-CN" sz="2800" dirty="0"/>
              <a:t>Pipeline Memory Access &amp; Kernel Computation</a:t>
            </a:r>
            <a:endParaRPr lang="zh-CN" altLang="en-US" sz="2800" dirty="0"/>
          </a:p>
        </p:txBody>
      </p:sp>
      <p:grpSp>
        <p:nvGrpSpPr>
          <p:cNvPr id="47" name="组合 46">
            <a:extLst>
              <a:ext uri="{FF2B5EF4-FFF2-40B4-BE49-F238E27FC236}">
                <a16:creationId xmlns:a16="http://schemas.microsoft.com/office/drawing/2014/main" id="{ED9F99DC-A5BC-483B-8B05-5DEE3BA9F568}"/>
              </a:ext>
            </a:extLst>
          </p:cNvPr>
          <p:cNvGrpSpPr/>
          <p:nvPr/>
        </p:nvGrpSpPr>
        <p:grpSpPr>
          <a:xfrm rot="5400000">
            <a:off x="5506963" y="3175221"/>
            <a:ext cx="3898190" cy="1482444"/>
            <a:chOff x="1048330" y="3144981"/>
            <a:chExt cx="4324927" cy="1944260"/>
          </a:xfrm>
        </p:grpSpPr>
        <p:sp>
          <p:nvSpPr>
            <p:cNvPr id="4" name="矩形 3">
              <a:extLst>
                <a:ext uri="{FF2B5EF4-FFF2-40B4-BE49-F238E27FC236}">
                  <a16:creationId xmlns:a16="http://schemas.microsoft.com/office/drawing/2014/main" id="{1A9AF719-3BA2-4100-B271-E971616A1240}"/>
                </a:ext>
              </a:extLst>
            </p:cNvPr>
            <p:cNvSpPr/>
            <p:nvPr/>
          </p:nvSpPr>
          <p:spPr>
            <a:xfrm rot="16200000">
              <a:off x="258620" y="3934693"/>
              <a:ext cx="1939637" cy="36021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CL Memory Write</a:t>
              </a:r>
              <a:endParaRPr lang="zh-CN" altLang="en-US" sz="1400" dirty="0"/>
            </a:p>
          </p:txBody>
        </p:sp>
        <p:sp>
          <p:nvSpPr>
            <p:cNvPr id="5" name="矩形 4">
              <a:extLst>
                <a:ext uri="{FF2B5EF4-FFF2-40B4-BE49-F238E27FC236}">
                  <a16:creationId xmlns:a16="http://schemas.microsoft.com/office/drawing/2014/main" id="{E0233FF8-AE3D-4A45-BEB4-FE65613FF405}"/>
                </a:ext>
              </a:extLst>
            </p:cNvPr>
            <p:cNvSpPr/>
            <p:nvPr/>
          </p:nvSpPr>
          <p:spPr>
            <a:xfrm rot="16200000">
              <a:off x="618839" y="3934694"/>
              <a:ext cx="1939637" cy="36021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CL Memory Write</a:t>
              </a:r>
              <a:endParaRPr lang="zh-CN" altLang="en-US" sz="1400" dirty="0"/>
            </a:p>
          </p:txBody>
        </p:sp>
        <p:sp>
          <p:nvSpPr>
            <p:cNvPr id="10" name="矩形 9">
              <a:extLst>
                <a:ext uri="{FF2B5EF4-FFF2-40B4-BE49-F238E27FC236}">
                  <a16:creationId xmlns:a16="http://schemas.microsoft.com/office/drawing/2014/main" id="{05B376FC-C58E-452B-AEED-3A4D17BDD12D}"/>
                </a:ext>
              </a:extLst>
            </p:cNvPr>
            <p:cNvSpPr/>
            <p:nvPr/>
          </p:nvSpPr>
          <p:spPr>
            <a:xfrm rot="16200000">
              <a:off x="979059" y="3934694"/>
              <a:ext cx="1939637" cy="36021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Kernel Execution</a:t>
              </a:r>
              <a:endParaRPr lang="zh-CN" altLang="en-US" sz="1400" dirty="0"/>
            </a:p>
          </p:txBody>
        </p:sp>
        <p:sp>
          <p:nvSpPr>
            <p:cNvPr id="11" name="矩形 10">
              <a:extLst>
                <a:ext uri="{FF2B5EF4-FFF2-40B4-BE49-F238E27FC236}">
                  <a16:creationId xmlns:a16="http://schemas.microsoft.com/office/drawing/2014/main" id="{B5E25AEC-9BCC-4E74-BB0A-94B7D109C012}"/>
                </a:ext>
              </a:extLst>
            </p:cNvPr>
            <p:cNvSpPr/>
            <p:nvPr/>
          </p:nvSpPr>
          <p:spPr>
            <a:xfrm rot="16200000">
              <a:off x="1339278" y="3939314"/>
              <a:ext cx="1939637" cy="36021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CL Memory Read</a:t>
              </a:r>
              <a:endParaRPr lang="zh-CN" altLang="en-US" sz="1400" dirty="0"/>
            </a:p>
          </p:txBody>
        </p:sp>
        <p:sp>
          <p:nvSpPr>
            <p:cNvPr id="14" name="矩形 13">
              <a:extLst>
                <a:ext uri="{FF2B5EF4-FFF2-40B4-BE49-F238E27FC236}">
                  <a16:creationId xmlns:a16="http://schemas.microsoft.com/office/drawing/2014/main" id="{25A13040-1F22-426D-87B0-319EB3A69CD0}"/>
                </a:ext>
              </a:extLst>
            </p:cNvPr>
            <p:cNvSpPr/>
            <p:nvPr/>
          </p:nvSpPr>
          <p:spPr>
            <a:xfrm rot="16200000">
              <a:off x="1699498" y="3934692"/>
              <a:ext cx="1939637" cy="36021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CL Memory Write</a:t>
              </a:r>
              <a:endParaRPr lang="zh-CN" altLang="en-US" sz="1400" dirty="0"/>
            </a:p>
          </p:txBody>
        </p:sp>
        <p:sp>
          <p:nvSpPr>
            <p:cNvPr id="15" name="矩形 14">
              <a:extLst>
                <a:ext uri="{FF2B5EF4-FFF2-40B4-BE49-F238E27FC236}">
                  <a16:creationId xmlns:a16="http://schemas.microsoft.com/office/drawing/2014/main" id="{AA7E3BCC-C52F-45EB-922E-E474CC03FB58}"/>
                </a:ext>
              </a:extLst>
            </p:cNvPr>
            <p:cNvSpPr/>
            <p:nvPr/>
          </p:nvSpPr>
          <p:spPr>
            <a:xfrm rot="16200000">
              <a:off x="2059717" y="3934693"/>
              <a:ext cx="1939637" cy="36021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CL Memory Write</a:t>
              </a:r>
              <a:endParaRPr lang="zh-CN" altLang="en-US" sz="1400" dirty="0"/>
            </a:p>
          </p:txBody>
        </p:sp>
        <p:sp>
          <p:nvSpPr>
            <p:cNvPr id="16" name="矩形 15">
              <a:extLst>
                <a:ext uri="{FF2B5EF4-FFF2-40B4-BE49-F238E27FC236}">
                  <a16:creationId xmlns:a16="http://schemas.microsoft.com/office/drawing/2014/main" id="{EC24074A-0775-4514-9CE2-833D4DB66EE5}"/>
                </a:ext>
              </a:extLst>
            </p:cNvPr>
            <p:cNvSpPr/>
            <p:nvPr/>
          </p:nvSpPr>
          <p:spPr>
            <a:xfrm rot="16200000">
              <a:off x="2419937" y="3934693"/>
              <a:ext cx="1939637" cy="360218"/>
            </a:xfrm>
            <a:prstGeom prst="rect">
              <a:avLst/>
            </a:prstGeom>
            <a:solidFill>
              <a:srgbClr val="00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Kernel Execution</a:t>
              </a:r>
              <a:endParaRPr lang="zh-CN" altLang="en-US" sz="1400" dirty="0"/>
            </a:p>
          </p:txBody>
        </p:sp>
        <p:sp>
          <p:nvSpPr>
            <p:cNvPr id="17" name="矩形 16">
              <a:extLst>
                <a:ext uri="{FF2B5EF4-FFF2-40B4-BE49-F238E27FC236}">
                  <a16:creationId xmlns:a16="http://schemas.microsoft.com/office/drawing/2014/main" id="{086DE399-41FE-4611-9FC8-7216BA4B4C26}"/>
                </a:ext>
              </a:extLst>
            </p:cNvPr>
            <p:cNvSpPr/>
            <p:nvPr/>
          </p:nvSpPr>
          <p:spPr>
            <a:xfrm rot="16200000">
              <a:off x="2780156" y="3939313"/>
              <a:ext cx="1939637" cy="36021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CL Memory Read</a:t>
              </a:r>
              <a:endParaRPr lang="zh-CN" altLang="en-US" sz="1400" dirty="0"/>
            </a:p>
          </p:txBody>
        </p:sp>
        <p:sp>
          <p:nvSpPr>
            <p:cNvPr id="18" name="矩形 17">
              <a:extLst>
                <a:ext uri="{FF2B5EF4-FFF2-40B4-BE49-F238E27FC236}">
                  <a16:creationId xmlns:a16="http://schemas.microsoft.com/office/drawing/2014/main" id="{EF1E2AE9-8567-4DC1-BD39-69BAC7F01CFC}"/>
                </a:ext>
              </a:extLst>
            </p:cNvPr>
            <p:cNvSpPr/>
            <p:nvPr/>
          </p:nvSpPr>
          <p:spPr>
            <a:xfrm rot="16200000">
              <a:off x="3142671" y="3939306"/>
              <a:ext cx="1939637" cy="36021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CL Memory Write</a:t>
              </a:r>
              <a:endParaRPr lang="zh-CN" altLang="en-US" sz="1400" dirty="0"/>
            </a:p>
          </p:txBody>
        </p:sp>
        <p:sp>
          <p:nvSpPr>
            <p:cNvPr id="19" name="矩形 18">
              <a:extLst>
                <a:ext uri="{FF2B5EF4-FFF2-40B4-BE49-F238E27FC236}">
                  <a16:creationId xmlns:a16="http://schemas.microsoft.com/office/drawing/2014/main" id="{ADB3BBFC-0A81-486A-89A9-14CA8777C950}"/>
                </a:ext>
              </a:extLst>
            </p:cNvPr>
            <p:cNvSpPr/>
            <p:nvPr/>
          </p:nvSpPr>
          <p:spPr>
            <a:xfrm rot="16200000">
              <a:off x="3502890" y="3939307"/>
              <a:ext cx="1939637" cy="36021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CL Memory Write</a:t>
              </a:r>
              <a:endParaRPr lang="zh-CN" altLang="en-US" sz="1400" dirty="0"/>
            </a:p>
          </p:txBody>
        </p:sp>
        <p:sp>
          <p:nvSpPr>
            <p:cNvPr id="20" name="矩形 19">
              <a:extLst>
                <a:ext uri="{FF2B5EF4-FFF2-40B4-BE49-F238E27FC236}">
                  <a16:creationId xmlns:a16="http://schemas.microsoft.com/office/drawing/2014/main" id="{A9B63FBE-C98A-4549-8DDF-00EC03B7A850}"/>
                </a:ext>
              </a:extLst>
            </p:cNvPr>
            <p:cNvSpPr/>
            <p:nvPr/>
          </p:nvSpPr>
          <p:spPr>
            <a:xfrm rot="16200000">
              <a:off x="3863110" y="3939307"/>
              <a:ext cx="1939637" cy="36021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Kernel Execution</a:t>
              </a:r>
              <a:endParaRPr lang="zh-CN" altLang="en-US" sz="1400" dirty="0"/>
            </a:p>
          </p:txBody>
        </p:sp>
        <p:sp>
          <p:nvSpPr>
            <p:cNvPr id="21" name="矩形 20">
              <a:extLst>
                <a:ext uri="{FF2B5EF4-FFF2-40B4-BE49-F238E27FC236}">
                  <a16:creationId xmlns:a16="http://schemas.microsoft.com/office/drawing/2014/main" id="{4007A63C-7AF7-455E-8879-7434F52F5BA1}"/>
                </a:ext>
              </a:extLst>
            </p:cNvPr>
            <p:cNvSpPr/>
            <p:nvPr/>
          </p:nvSpPr>
          <p:spPr>
            <a:xfrm rot="16200000">
              <a:off x="4223329" y="3934691"/>
              <a:ext cx="1939637" cy="36021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CL Memory Read</a:t>
              </a:r>
              <a:endParaRPr lang="zh-CN" altLang="en-US" sz="1400" dirty="0"/>
            </a:p>
          </p:txBody>
        </p:sp>
      </p:grpSp>
      <p:grpSp>
        <p:nvGrpSpPr>
          <p:cNvPr id="46" name="组合 45">
            <a:extLst>
              <a:ext uri="{FF2B5EF4-FFF2-40B4-BE49-F238E27FC236}">
                <a16:creationId xmlns:a16="http://schemas.microsoft.com/office/drawing/2014/main" id="{9316F8E7-BBD2-47CC-B0D2-067F5EE48539}"/>
              </a:ext>
            </a:extLst>
          </p:cNvPr>
          <p:cNvGrpSpPr/>
          <p:nvPr/>
        </p:nvGrpSpPr>
        <p:grpSpPr>
          <a:xfrm rot="5400000">
            <a:off x="8754159" y="3174186"/>
            <a:ext cx="3914836" cy="1482444"/>
            <a:chOff x="6326614" y="3135745"/>
            <a:chExt cx="4343397" cy="1944260"/>
          </a:xfrm>
        </p:grpSpPr>
        <p:sp>
          <p:nvSpPr>
            <p:cNvPr id="34" name="矩形 33">
              <a:extLst>
                <a:ext uri="{FF2B5EF4-FFF2-40B4-BE49-F238E27FC236}">
                  <a16:creationId xmlns:a16="http://schemas.microsoft.com/office/drawing/2014/main" id="{4E0D2975-E6BD-4BAD-B53C-28DA791CF635}"/>
                </a:ext>
              </a:extLst>
            </p:cNvPr>
            <p:cNvSpPr/>
            <p:nvPr/>
          </p:nvSpPr>
          <p:spPr>
            <a:xfrm rot="16200000">
              <a:off x="5536904" y="3925458"/>
              <a:ext cx="1939637" cy="36021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CL Memory Write</a:t>
              </a:r>
              <a:endParaRPr lang="zh-CN" altLang="en-US" sz="1400" dirty="0"/>
            </a:p>
          </p:txBody>
        </p:sp>
        <p:sp>
          <p:nvSpPr>
            <p:cNvPr id="35" name="矩形 34">
              <a:extLst>
                <a:ext uri="{FF2B5EF4-FFF2-40B4-BE49-F238E27FC236}">
                  <a16:creationId xmlns:a16="http://schemas.microsoft.com/office/drawing/2014/main" id="{2A19A3A8-8521-48EB-8205-755211CFF214}"/>
                </a:ext>
              </a:extLst>
            </p:cNvPr>
            <p:cNvSpPr/>
            <p:nvPr/>
          </p:nvSpPr>
          <p:spPr>
            <a:xfrm rot="16200000">
              <a:off x="5897123" y="3925459"/>
              <a:ext cx="1939637" cy="36021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CL Memory Write</a:t>
              </a:r>
              <a:endParaRPr lang="zh-CN" altLang="en-US" sz="1400" dirty="0"/>
            </a:p>
          </p:txBody>
        </p:sp>
        <p:sp>
          <p:nvSpPr>
            <p:cNvPr id="36" name="矩形 35">
              <a:extLst>
                <a:ext uri="{FF2B5EF4-FFF2-40B4-BE49-F238E27FC236}">
                  <a16:creationId xmlns:a16="http://schemas.microsoft.com/office/drawing/2014/main" id="{B07F1D5B-7341-43D1-ABB3-F0ADBC7359BC}"/>
                </a:ext>
              </a:extLst>
            </p:cNvPr>
            <p:cNvSpPr/>
            <p:nvPr/>
          </p:nvSpPr>
          <p:spPr>
            <a:xfrm rot="16200000">
              <a:off x="7698222" y="3925456"/>
              <a:ext cx="1939637" cy="36021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Kernel Execution</a:t>
              </a:r>
              <a:endParaRPr lang="zh-CN" altLang="en-US" sz="1400" dirty="0"/>
            </a:p>
          </p:txBody>
        </p:sp>
        <p:sp>
          <p:nvSpPr>
            <p:cNvPr id="37" name="矩形 36">
              <a:extLst>
                <a:ext uri="{FF2B5EF4-FFF2-40B4-BE49-F238E27FC236}">
                  <a16:creationId xmlns:a16="http://schemas.microsoft.com/office/drawing/2014/main" id="{5D13805B-EFC9-4668-A83E-BC64B0613EAE}"/>
                </a:ext>
              </a:extLst>
            </p:cNvPr>
            <p:cNvSpPr/>
            <p:nvPr/>
          </p:nvSpPr>
          <p:spPr>
            <a:xfrm rot="16200000">
              <a:off x="8777715" y="3930072"/>
              <a:ext cx="1939637" cy="36021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CL Memory Read</a:t>
              </a:r>
              <a:endParaRPr lang="zh-CN" altLang="en-US" sz="1400" dirty="0"/>
            </a:p>
          </p:txBody>
        </p:sp>
        <p:sp>
          <p:nvSpPr>
            <p:cNvPr id="38" name="矩形 37">
              <a:extLst>
                <a:ext uri="{FF2B5EF4-FFF2-40B4-BE49-F238E27FC236}">
                  <a16:creationId xmlns:a16="http://schemas.microsoft.com/office/drawing/2014/main" id="{CC69C0F9-69C7-41B7-87E3-C1278B0087D1}"/>
                </a:ext>
              </a:extLst>
            </p:cNvPr>
            <p:cNvSpPr/>
            <p:nvPr/>
          </p:nvSpPr>
          <p:spPr>
            <a:xfrm rot="16200000">
              <a:off x="6266583" y="3925457"/>
              <a:ext cx="1939637" cy="36021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CL Memory Write</a:t>
              </a:r>
              <a:endParaRPr lang="zh-CN" altLang="en-US" sz="1400" dirty="0"/>
            </a:p>
          </p:txBody>
        </p:sp>
        <p:sp>
          <p:nvSpPr>
            <p:cNvPr id="39" name="矩形 38">
              <a:extLst>
                <a:ext uri="{FF2B5EF4-FFF2-40B4-BE49-F238E27FC236}">
                  <a16:creationId xmlns:a16="http://schemas.microsoft.com/office/drawing/2014/main" id="{0BF55E33-C8D6-489A-87E5-BA612D546E83}"/>
                </a:ext>
              </a:extLst>
            </p:cNvPr>
            <p:cNvSpPr/>
            <p:nvPr/>
          </p:nvSpPr>
          <p:spPr>
            <a:xfrm rot="16200000">
              <a:off x="6626802" y="3925458"/>
              <a:ext cx="1939637" cy="36021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CL Memory Write</a:t>
              </a:r>
              <a:endParaRPr lang="zh-CN" altLang="en-US" sz="1400" dirty="0"/>
            </a:p>
          </p:txBody>
        </p:sp>
        <p:sp>
          <p:nvSpPr>
            <p:cNvPr id="40" name="矩形 39">
              <a:extLst>
                <a:ext uri="{FF2B5EF4-FFF2-40B4-BE49-F238E27FC236}">
                  <a16:creationId xmlns:a16="http://schemas.microsoft.com/office/drawing/2014/main" id="{2C0DF71A-1C06-4EE3-A490-E2FBB7C9B5DC}"/>
                </a:ext>
              </a:extLst>
            </p:cNvPr>
            <p:cNvSpPr/>
            <p:nvPr/>
          </p:nvSpPr>
          <p:spPr>
            <a:xfrm rot="16200000">
              <a:off x="8058440" y="3928467"/>
              <a:ext cx="1939637" cy="360218"/>
            </a:xfrm>
            <a:prstGeom prst="rect">
              <a:avLst/>
            </a:prstGeom>
            <a:solidFill>
              <a:srgbClr val="00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Kernel Execution</a:t>
              </a:r>
              <a:endParaRPr lang="zh-CN" altLang="en-US" sz="1400" dirty="0"/>
            </a:p>
          </p:txBody>
        </p:sp>
        <p:sp>
          <p:nvSpPr>
            <p:cNvPr id="41" name="矩形 40">
              <a:extLst>
                <a:ext uri="{FF2B5EF4-FFF2-40B4-BE49-F238E27FC236}">
                  <a16:creationId xmlns:a16="http://schemas.microsoft.com/office/drawing/2014/main" id="{A681579E-11FF-4C6D-8346-9982F1AAB20B}"/>
                </a:ext>
              </a:extLst>
            </p:cNvPr>
            <p:cNvSpPr/>
            <p:nvPr/>
          </p:nvSpPr>
          <p:spPr>
            <a:xfrm rot="16200000">
              <a:off x="9157558" y="3930078"/>
              <a:ext cx="1939637" cy="36021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CL Memory Read</a:t>
              </a:r>
              <a:endParaRPr lang="zh-CN" altLang="en-US" sz="1400" dirty="0"/>
            </a:p>
          </p:txBody>
        </p:sp>
        <p:sp>
          <p:nvSpPr>
            <p:cNvPr id="42" name="矩形 41">
              <a:extLst>
                <a:ext uri="{FF2B5EF4-FFF2-40B4-BE49-F238E27FC236}">
                  <a16:creationId xmlns:a16="http://schemas.microsoft.com/office/drawing/2014/main" id="{81D15977-636E-4858-8183-B83E3FF1611F}"/>
                </a:ext>
              </a:extLst>
            </p:cNvPr>
            <p:cNvSpPr/>
            <p:nvPr/>
          </p:nvSpPr>
          <p:spPr>
            <a:xfrm rot="16200000">
              <a:off x="6989319" y="3930071"/>
              <a:ext cx="1939637" cy="36021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CL Memory Write</a:t>
              </a:r>
              <a:endParaRPr lang="zh-CN" altLang="en-US" sz="1400" dirty="0"/>
            </a:p>
          </p:txBody>
        </p:sp>
        <p:sp>
          <p:nvSpPr>
            <p:cNvPr id="43" name="矩形 42">
              <a:extLst>
                <a:ext uri="{FF2B5EF4-FFF2-40B4-BE49-F238E27FC236}">
                  <a16:creationId xmlns:a16="http://schemas.microsoft.com/office/drawing/2014/main" id="{1D4629CE-0D82-42F0-B9FF-A250FC6C9FE0}"/>
                </a:ext>
              </a:extLst>
            </p:cNvPr>
            <p:cNvSpPr/>
            <p:nvPr/>
          </p:nvSpPr>
          <p:spPr>
            <a:xfrm rot="16200000">
              <a:off x="7349538" y="3930072"/>
              <a:ext cx="1939637" cy="36021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CL Memory Write</a:t>
              </a:r>
              <a:endParaRPr lang="zh-CN" altLang="en-US" sz="1400" dirty="0"/>
            </a:p>
          </p:txBody>
        </p:sp>
        <p:sp>
          <p:nvSpPr>
            <p:cNvPr id="44" name="矩形 43">
              <a:extLst>
                <a:ext uri="{FF2B5EF4-FFF2-40B4-BE49-F238E27FC236}">
                  <a16:creationId xmlns:a16="http://schemas.microsoft.com/office/drawing/2014/main" id="{DF6DB77E-006E-4379-832A-9111B41FA07F}"/>
                </a:ext>
              </a:extLst>
            </p:cNvPr>
            <p:cNvSpPr/>
            <p:nvPr/>
          </p:nvSpPr>
          <p:spPr>
            <a:xfrm rot="16200000">
              <a:off x="8422118" y="3925455"/>
              <a:ext cx="1939637" cy="36021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Kernel Execution</a:t>
              </a:r>
              <a:endParaRPr lang="zh-CN" altLang="en-US" sz="1400" dirty="0"/>
            </a:p>
          </p:txBody>
        </p:sp>
        <p:sp>
          <p:nvSpPr>
            <p:cNvPr id="45" name="矩形 44">
              <a:extLst>
                <a:ext uri="{FF2B5EF4-FFF2-40B4-BE49-F238E27FC236}">
                  <a16:creationId xmlns:a16="http://schemas.microsoft.com/office/drawing/2014/main" id="{CAD09273-73A8-4283-99A4-E4D831249E94}"/>
                </a:ext>
              </a:extLst>
            </p:cNvPr>
            <p:cNvSpPr/>
            <p:nvPr/>
          </p:nvSpPr>
          <p:spPr>
            <a:xfrm rot="16200000">
              <a:off x="9520083" y="3925456"/>
              <a:ext cx="1939637" cy="36021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CL Memory Read</a:t>
              </a:r>
              <a:endParaRPr lang="zh-CN" altLang="en-US" sz="1400" dirty="0"/>
            </a:p>
          </p:txBody>
        </p:sp>
      </p:grpSp>
      <p:sp>
        <p:nvSpPr>
          <p:cNvPr id="49" name="文本框 48">
            <a:extLst>
              <a:ext uri="{FF2B5EF4-FFF2-40B4-BE49-F238E27FC236}">
                <a16:creationId xmlns:a16="http://schemas.microsoft.com/office/drawing/2014/main" id="{B4A5E23D-4C33-478D-A18A-8235DD1691F1}"/>
              </a:ext>
            </a:extLst>
          </p:cNvPr>
          <p:cNvSpPr txBox="1"/>
          <p:nvPr/>
        </p:nvSpPr>
        <p:spPr>
          <a:xfrm>
            <a:off x="8502706" y="3428393"/>
            <a:ext cx="1289913" cy="1200329"/>
          </a:xfrm>
          <a:prstGeom prst="rect">
            <a:avLst/>
          </a:prstGeom>
          <a:noFill/>
        </p:spPr>
        <p:txBody>
          <a:bodyPr wrap="square" rtlCol="0">
            <a:spAutoFit/>
          </a:bodyPr>
          <a:lstStyle/>
          <a:p>
            <a:r>
              <a:rPr lang="en-US" altLang="zh-CN" dirty="0">
                <a:solidFill>
                  <a:srgbClr val="FF0000"/>
                </a:solidFill>
              </a:rPr>
              <a:t>Might be better than</a:t>
            </a:r>
          </a:p>
          <a:p>
            <a:endParaRPr lang="en-US" altLang="zh-CN" dirty="0">
              <a:solidFill>
                <a:srgbClr val="FF0000"/>
              </a:solidFill>
            </a:endParaRPr>
          </a:p>
          <a:p>
            <a:r>
              <a:rPr lang="en-US" altLang="zh-CN" dirty="0">
                <a:solidFill>
                  <a:srgbClr val="FF0000"/>
                </a:solidFill>
              </a:rPr>
              <a:t>Or not … </a:t>
            </a:r>
            <a:endParaRPr lang="zh-CN" altLang="en-US" dirty="0">
              <a:solidFill>
                <a:srgbClr val="FF0000"/>
              </a:solidFill>
            </a:endParaRPr>
          </a:p>
        </p:txBody>
      </p:sp>
    </p:spTree>
    <p:extLst>
      <p:ext uri="{BB962C8B-B14F-4D97-AF65-F5344CB8AC3E}">
        <p14:creationId xmlns:p14="http://schemas.microsoft.com/office/powerpoint/2010/main" val="7827625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E409D1D2-5CB5-4AB6-B897-F34FC104DBE5}"/>
              </a:ext>
            </a:extLst>
          </p:cNvPr>
          <p:cNvGraphicFramePr>
            <a:graphicFrameLocks noGrp="1" noChangeAspect="1"/>
          </p:cNvGraphicFramePr>
          <p:nvPr>
            <p:ph idx="1"/>
            <p:extLst>
              <p:ext uri="{D42A27DB-BD31-4B8C-83A1-F6EECF244321}">
                <p14:modId xmlns:p14="http://schemas.microsoft.com/office/powerpoint/2010/main" val="384207068"/>
              </p:ext>
            </p:extLst>
          </p:nvPr>
        </p:nvGraphicFramePr>
        <p:xfrm>
          <a:off x="9134475" y="1773238"/>
          <a:ext cx="828675" cy="503237"/>
        </p:xfrm>
        <a:graphic>
          <a:graphicData uri="http://schemas.openxmlformats.org/presentationml/2006/ole">
            <mc:AlternateContent xmlns:mc="http://schemas.openxmlformats.org/markup-compatibility/2006">
              <mc:Choice xmlns:v="urn:schemas-microsoft-com:vml" Requires="v">
                <p:oleObj spid="_x0000_s1422" name="包装程序外壳对象" showAsIcon="1" r:id="rId3" imgW="828000" imgH="504000" progId="Package">
                  <p:embed/>
                </p:oleObj>
              </mc:Choice>
              <mc:Fallback>
                <p:oleObj name="包装程序外壳对象" showAsIcon="1" r:id="rId3" imgW="828000" imgH="504000" progId="Package">
                  <p:embed/>
                  <p:pic>
                    <p:nvPicPr>
                      <p:cNvPr id="0" name=""/>
                      <p:cNvPicPr/>
                      <p:nvPr/>
                    </p:nvPicPr>
                    <p:blipFill>
                      <a:blip r:embed="rId4"/>
                      <a:stretch>
                        <a:fillRect/>
                      </a:stretch>
                    </p:blipFill>
                    <p:spPr>
                      <a:xfrm>
                        <a:off x="9134475" y="1773238"/>
                        <a:ext cx="828675" cy="503237"/>
                      </a:xfrm>
                      <a:prstGeom prst="rect">
                        <a:avLst/>
                      </a:prstGeom>
                    </p:spPr>
                  </p:pic>
                </p:oleObj>
              </mc:Fallback>
            </mc:AlternateContent>
          </a:graphicData>
        </a:graphic>
      </p:graphicFrame>
      <p:sp>
        <p:nvSpPr>
          <p:cNvPr id="3" name="标题 2">
            <a:extLst>
              <a:ext uri="{FF2B5EF4-FFF2-40B4-BE49-F238E27FC236}">
                <a16:creationId xmlns:a16="http://schemas.microsoft.com/office/drawing/2014/main" id="{95E559B0-B97E-45C4-AEFB-F567EE202BC6}"/>
              </a:ext>
            </a:extLst>
          </p:cNvPr>
          <p:cNvSpPr>
            <a:spLocks noGrp="1"/>
          </p:cNvSpPr>
          <p:nvPr>
            <p:ph type="title"/>
          </p:nvPr>
        </p:nvSpPr>
        <p:spPr/>
        <p:txBody>
          <a:bodyPr/>
          <a:lstStyle/>
          <a:p>
            <a:r>
              <a:rPr lang="en-US" altLang="zh-CN" dirty="0"/>
              <a:t>Code Therapy</a:t>
            </a:r>
            <a:endParaRPr lang="zh-CN" altLang="en-US" dirty="0"/>
          </a:p>
        </p:txBody>
      </p:sp>
      <p:graphicFrame>
        <p:nvGraphicFramePr>
          <p:cNvPr id="5" name="对象 4">
            <a:extLst>
              <a:ext uri="{FF2B5EF4-FFF2-40B4-BE49-F238E27FC236}">
                <a16:creationId xmlns:a16="http://schemas.microsoft.com/office/drawing/2014/main" id="{1A52653E-CB77-4681-A209-C21FEC5213BD}"/>
              </a:ext>
            </a:extLst>
          </p:cNvPr>
          <p:cNvGraphicFramePr>
            <a:graphicFrameLocks noChangeAspect="1"/>
          </p:cNvGraphicFramePr>
          <p:nvPr>
            <p:extLst>
              <p:ext uri="{D42A27DB-BD31-4B8C-83A1-F6EECF244321}">
                <p14:modId xmlns:p14="http://schemas.microsoft.com/office/powerpoint/2010/main" val="183091999"/>
              </p:ext>
            </p:extLst>
          </p:nvPr>
        </p:nvGraphicFramePr>
        <p:xfrm>
          <a:off x="8827428" y="3040483"/>
          <a:ext cx="1443327" cy="1550962"/>
        </p:xfrm>
        <a:graphic>
          <a:graphicData uri="http://schemas.openxmlformats.org/presentationml/2006/ole">
            <mc:AlternateContent xmlns:mc="http://schemas.openxmlformats.org/markup-compatibility/2006">
              <mc:Choice xmlns:v="urn:schemas-microsoft-com:vml" Requires="v">
                <p:oleObj spid="_x0000_s1423" name="包装程序外壳对象" showAsIcon="1" r:id="rId5" imgW="468000" imgH="504000" progId="Package">
                  <p:embed/>
                </p:oleObj>
              </mc:Choice>
              <mc:Fallback>
                <p:oleObj name="包装程序外壳对象" showAsIcon="1" r:id="rId5" imgW="468000" imgH="504000" progId="Package">
                  <p:embed/>
                  <p:pic>
                    <p:nvPicPr>
                      <p:cNvPr id="0" name=""/>
                      <p:cNvPicPr/>
                      <p:nvPr/>
                    </p:nvPicPr>
                    <p:blipFill>
                      <a:blip r:embed="rId6"/>
                      <a:stretch>
                        <a:fillRect/>
                      </a:stretch>
                    </p:blipFill>
                    <p:spPr>
                      <a:xfrm>
                        <a:off x="8827428" y="3040483"/>
                        <a:ext cx="1443327" cy="1550962"/>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2399E27-1F3B-45E6-AD06-49CA2C85AADD}"/>
              </a:ext>
            </a:extLst>
          </p:cNvPr>
          <p:cNvGraphicFramePr>
            <a:graphicFrameLocks noChangeAspect="1"/>
          </p:cNvGraphicFramePr>
          <p:nvPr>
            <p:extLst>
              <p:ext uri="{D42A27DB-BD31-4B8C-83A1-F6EECF244321}">
                <p14:modId xmlns:p14="http://schemas.microsoft.com/office/powerpoint/2010/main" val="358682126"/>
              </p:ext>
            </p:extLst>
          </p:nvPr>
        </p:nvGraphicFramePr>
        <p:xfrm>
          <a:off x="8827428" y="4715045"/>
          <a:ext cx="1443328" cy="1550962"/>
        </p:xfrm>
        <a:graphic>
          <a:graphicData uri="http://schemas.openxmlformats.org/presentationml/2006/ole">
            <mc:AlternateContent xmlns:mc="http://schemas.openxmlformats.org/markup-compatibility/2006">
              <mc:Choice xmlns:v="urn:schemas-microsoft-com:vml" Requires="v">
                <p:oleObj spid="_x0000_s1424" name="包装程序外壳对象" showAsIcon="1" r:id="rId7" imgW="468000" imgH="504000" progId="Package">
                  <p:embed/>
                </p:oleObj>
              </mc:Choice>
              <mc:Fallback>
                <p:oleObj name="包装程序外壳对象" showAsIcon="1" r:id="rId7" imgW="468000" imgH="504000" progId="Package">
                  <p:embed/>
                  <p:pic>
                    <p:nvPicPr>
                      <p:cNvPr id="0" name=""/>
                      <p:cNvPicPr/>
                      <p:nvPr/>
                    </p:nvPicPr>
                    <p:blipFill>
                      <a:blip r:embed="rId8"/>
                      <a:stretch>
                        <a:fillRect/>
                      </a:stretch>
                    </p:blipFill>
                    <p:spPr>
                      <a:xfrm>
                        <a:off x="8827428" y="4715045"/>
                        <a:ext cx="1443328" cy="1550962"/>
                      </a:xfrm>
                      <a:prstGeom prst="rect">
                        <a:avLst/>
                      </a:prstGeom>
                    </p:spPr>
                  </p:pic>
                </p:oleObj>
              </mc:Fallback>
            </mc:AlternateContent>
          </a:graphicData>
        </a:graphic>
      </p:graphicFrame>
      <p:sp>
        <p:nvSpPr>
          <p:cNvPr id="7" name="内容占位符 1">
            <a:extLst>
              <a:ext uri="{FF2B5EF4-FFF2-40B4-BE49-F238E27FC236}">
                <a16:creationId xmlns:a16="http://schemas.microsoft.com/office/drawing/2014/main" id="{20E1176F-B092-4E31-A929-03E831821E51}"/>
              </a:ext>
            </a:extLst>
          </p:cNvPr>
          <p:cNvSpPr txBox="1">
            <a:spLocks/>
          </p:cNvSpPr>
          <p:nvPr/>
        </p:nvSpPr>
        <p:spPr>
          <a:xfrm>
            <a:off x="815413" y="1530221"/>
            <a:ext cx="7267046" cy="485210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80604020202020204" pitchFamily="34" charset="0"/>
              <a:buChar char="•"/>
              <a:defRPr sz="2800" kern="1200">
                <a:solidFill>
                  <a:srgbClr val="5E6A71"/>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spcBef>
                <a:spcPct val="20000"/>
              </a:spcBef>
              <a:buFont typeface="Arial" panose="02080604020202020204" pitchFamily="34" charset="0"/>
              <a:buChar char="–"/>
              <a:defRPr sz="2800" kern="1200">
                <a:solidFill>
                  <a:srgbClr val="5E6A7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spcBef>
                <a:spcPct val="20000"/>
              </a:spcBef>
              <a:buFont typeface="Arial" panose="02080604020202020204" pitchFamily="34" charset="0"/>
              <a:buChar char="•"/>
              <a:defRPr sz="2400" kern="1200">
                <a:solidFill>
                  <a:srgbClr val="5E6A7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spcBef>
                <a:spcPct val="20000"/>
              </a:spcBef>
              <a:buFont typeface="Arial" panose="02080604020202020204" pitchFamily="34" charset="0"/>
              <a:buChar char="–"/>
              <a:defRPr sz="2000" kern="1200">
                <a:solidFill>
                  <a:srgbClr val="5E6A7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spcBef>
                <a:spcPct val="20000"/>
              </a:spcBef>
              <a:buFont typeface="Arial" panose="02080604020202020204" pitchFamily="34" charset="0"/>
              <a:buChar char="»"/>
              <a:defRPr sz="2000" kern="1200">
                <a:solidFill>
                  <a:srgbClr val="5E6A7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r>
              <a:rPr lang="en-US" altLang="zh-CN" dirty="0"/>
              <a:t>Step 1: transpose matrix B to row major ordered</a:t>
            </a:r>
          </a:p>
          <a:p>
            <a:r>
              <a:rPr lang="en-US" altLang="zh-CN" dirty="0"/>
              <a:t>Step 2: create standard OpenCL objects</a:t>
            </a:r>
          </a:p>
          <a:p>
            <a:r>
              <a:rPr lang="en-US" altLang="zh-CN" dirty="0"/>
              <a:t>Step 3: configure the global work size</a:t>
            </a:r>
          </a:p>
          <a:p>
            <a:r>
              <a:rPr lang="en-US" altLang="zh-CN" dirty="0"/>
              <a:t>Step 4: create OpenCL memory access and kernel execution command, and enqueue them in interleaving. </a:t>
            </a:r>
          </a:p>
          <a:p>
            <a:r>
              <a:rPr lang="en-US" altLang="zh-CN" dirty="0"/>
              <a:t>Step 5: compare the run time between coalesced (transposed matrix order) and uncoalesced (native matrix order) kernel execution</a:t>
            </a:r>
            <a:endParaRPr lang="zh-CN" altLang="en-US" dirty="0"/>
          </a:p>
        </p:txBody>
      </p:sp>
    </p:spTree>
    <p:extLst>
      <p:ext uri="{BB962C8B-B14F-4D97-AF65-F5344CB8AC3E}">
        <p14:creationId xmlns:p14="http://schemas.microsoft.com/office/powerpoint/2010/main" val="6501702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0893A0-1189-4BE8-BFA0-32AB12C09705}"/>
              </a:ext>
            </a:extLst>
          </p:cNvPr>
          <p:cNvSpPr>
            <a:spLocks noGrp="1"/>
          </p:cNvSpPr>
          <p:nvPr>
            <p:ph idx="1"/>
          </p:nvPr>
        </p:nvSpPr>
        <p:spPr>
          <a:xfrm>
            <a:off x="815413" y="1530221"/>
            <a:ext cx="6189533" cy="5191254"/>
          </a:xfrm>
        </p:spPr>
        <p:txBody>
          <a:bodyPr>
            <a:normAutofit fontScale="32500" lnSpcReduction="20000"/>
          </a:bodyPr>
          <a:lstStyle/>
          <a:p>
            <a:r>
              <a:rPr lang="en-US" altLang="zh-CN" sz="4200" dirty="0"/>
              <a:t>Remember that the local memory is about 10x times faster than using global memory in the memory model</a:t>
            </a:r>
          </a:p>
          <a:p>
            <a:r>
              <a:rPr lang="en-US" altLang="zh-CN" sz="4200" dirty="0"/>
              <a:t>By tiling in local memory, we divide the global work size into subblocks local work size</a:t>
            </a:r>
          </a:p>
          <a:p>
            <a:r>
              <a:rPr lang="en-US" altLang="zh-CN" sz="3200" dirty="0"/>
              <a:t>… …</a:t>
            </a:r>
          </a:p>
          <a:p>
            <a:r>
              <a:rPr lang="en-US" altLang="zh-CN" sz="3200" dirty="0">
                <a:solidFill>
                  <a:srgbClr val="FF0000"/>
                </a:solidFill>
              </a:rPr>
              <a:t>int </a:t>
            </a:r>
            <a:r>
              <a:rPr lang="en-US" altLang="zh-CN" sz="3200" dirty="0" err="1">
                <a:solidFill>
                  <a:srgbClr val="FF0000"/>
                </a:solidFill>
              </a:rPr>
              <a:t>gloablWorkDim</a:t>
            </a:r>
            <a:r>
              <a:rPr lang="en-US" altLang="zh-CN" sz="3200" dirty="0">
                <a:solidFill>
                  <a:srgbClr val="FF0000"/>
                </a:solidFill>
              </a:rPr>
              <a:t> = 2;</a:t>
            </a:r>
          </a:p>
          <a:p>
            <a:r>
              <a:rPr lang="en-US" altLang="zh-CN" sz="3200" dirty="0">
                <a:solidFill>
                  <a:srgbClr val="FF0000"/>
                </a:solidFill>
              </a:rPr>
              <a:t>int </a:t>
            </a:r>
            <a:r>
              <a:rPr lang="en-US" altLang="zh-CN" sz="3200" dirty="0" err="1">
                <a:solidFill>
                  <a:srgbClr val="FF0000"/>
                </a:solidFill>
              </a:rPr>
              <a:t>TileSize</a:t>
            </a:r>
            <a:r>
              <a:rPr lang="en-US" altLang="zh-CN" sz="3200" dirty="0">
                <a:solidFill>
                  <a:srgbClr val="FF0000"/>
                </a:solidFill>
              </a:rPr>
              <a:t> = 32;</a:t>
            </a:r>
          </a:p>
          <a:p>
            <a:r>
              <a:rPr lang="en-US" altLang="zh-CN" sz="3200" dirty="0" err="1">
                <a:solidFill>
                  <a:srgbClr val="FF0000"/>
                </a:solidFill>
              </a:rPr>
              <a:t>size_t</a:t>
            </a:r>
            <a:r>
              <a:rPr lang="en-US" altLang="zh-CN" sz="3200" dirty="0">
                <a:solidFill>
                  <a:srgbClr val="FF0000"/>
                </a:solidFill>
              </a:rPr>
              <a:t> </a:t>
            </a:r>
            <a:r>
              <a:rPr lang="en-US" altLang="zh-CN" sz="3200" dirty="0" err="1">
                <a:solidFill>
                  <a:srgbClr val="FF0000"/>
                </a:solidFill>
              </a:rPr>
              <a:t>localWorkSize</a:t>
            </a:r>
            <a:r>
              <a:rPr lang="en-US" altLang="zh-CN" sz="3200" dirty="0">
                <a:solidFill>
                  <a:srgbClr val="FF0000"/>
                </a:solidFill>
              </a:rPr>
              <a:t>[2] = {</a:t>
            </a:r>
            <a:r>
              <a:rPr lang="en-US" altLang="zh-CN" sz="3200" dirty="0" err="1">
                <a:solidFill>
                  <a:srgbClr val="FF0000"/>
                </a:solidFill>
              </a:rPr>
              <a:t>TileSize</a:t>
            </a:r>
            <a:r>
              <a:rPr lang="en-US" altLang="zh-CN" sz="3200" dirty="0">
                <a:solidFill>
                  <a:srgbClr val="FF0000"/>
                </a:solidFill>
              </a:rPr>
              <a:t>, </a:t>
            </a:r>
            <a:r>
              <a:rPr lang="en-US" altLang="zh-CN" sz="3200" dirty="0" err="1">
                <a:solidFill>
                  <a:srgbClr val="FF0000"/>
                </a:solidFill>
              </a:rPr>
              <a:t>TileSize</a:t>
            </a:r>
            <a:r>
              <a:rPr lang="en-US" altLang="zh-CN" sz="3200" dirty="0">
                <a:solidFill>
                  <a:srgbClr val="FF0000"/>
                </a:solidFill>
              </a:rPr>
              <a:t>}; </a:t>
            </a:r>
          </a:p>
          <a:p>
            <a:r>
              <a:rPr lang="en-US" altLang="zh-CN" sz="3200" dirty="0" err="1">
                <a:solidFill>
                  <a:srgbClr val="FF0000"/>
                </a:solidFill>
              </a:rPr>
              <a:t>size_t</a:t>
            </a:r>
            <a:r>
              <a:rPr lang="en-US" altLang="zh-CN" sz="3200" dirty="0">
                <a:solidFill>
                  <a:srgbClr val="FF0000"/>
                </a:solidFill>
              </a:rPr>
              <a:t> </a:t>
            </a:r>
            <a:r>
              <a:rPr lang="en-US" altLang="zh-CN" sz="3200" dirty="0" err="1">
                <a:solidFill>
                  <a:srgbClr val="FF0000"/>
                </a:solidFill>
              </a:rPr>
              <a:t>globalWorkSize</a:t>
            </a:r>
            <a:r>
              <a:rPr lang="en-US" altLang="zh-CN" sz="3200" dirty="0">
                <a:solidFill>
                  <a:srgbClr val="FF0000"/>
                </a:solidFill>
              </a:rPr>
              <a:t>[2] = {M, K}; </a:t>
            </a:r>
            <a:endParaRPr lang="en-GB" altLang="zh-CN" sz="3200" dirty="0">
              <a:solidFill>
                <a:srgbClr val="FF0000"/>
              </a:solidFill>
            </a:endParaRPr>
          </a:p>
          <a:p>
            <a:r>
              <a:rPr lang="en-GB" altLang="zh-CN" sz="3200" dirty="0"/>
              <a:t>status = </a:t>
            </a:r>
            <a:r>
              <a:rPr lang="en-GB" altLang="zh-CN" sz="3200" dirty="0" err="1"/>
              <a:t>clEnqueueNDRangeKernel</a:t>
            </a:r>
            <a:r>
              <a:rPr lang="en-GB" altLang="zh-CN" sz="3200" dirty="0"/>
              <a:t>(</a:t>
            </a:r>
          </a:p>
          <a:p>
            <a:r>
              <a:rPr lang="en-GB" altLang="zh-CN" sz="3200" dirty="0"/>
              <a:t>        </a:t>
            </a:r>
            <a:r>
              <a:rPr lang="en-GB" altLang="zh-CN" sz="3200" dirty="0" err="1"/>
              <a:t>cmdQueue</a:t>
            </a:r>
            <a:r>
              <a:rPr lang="en-GB" altLang="zh-CN" sz="3200" dirty="0"/>
              <a:t>, </a:t>
            </a:r>
          </a:p>
          <a:p>
            <a:r>
              <a:rPr lang="en-GB" altLang="zh-CN" sz="3200" dirty="0"/>
              <a:t>        kernel, </a:t>
            </a:r>
          </a:p>
          <a:p>
            <a:r>
              <a:rPr lang="en-GB" altLang="zh-CN" sz="3200" dirty="0">
                <a:solidFill>
                  <a:srgbClr val="FF0000"/>
                </a:solidFill>
              </a:rPr>
              <a:t>        </a:t>
            </a:r>
            <a:r>
              <a:rPr lang="en-GB" altLang="zh-CN" sz="3200" dirty="0" err="1">
                <a:solidFill>
                  <a:srgbClr val="FF0000"/>
                </a:solidFill>
              </a:rPr>
              <a:t>gloablWorkDim</a:t>
            </a:r>
            <a:r>
              <a:rPr lang="en-GB" altLang="zh-CN" sz="3200" dirty="0">
                <a:solidFill>
                  <a:srgbClr val="FF0000"/>
                </a:solidFill>
              </a:rPr>
              <a:t>, </a:t>
            </a:r>
          </a:p>
          <a:p>
            <a:r>
              <a:rPr lang="en-GB" altLang="zh-CN" sz="3200" dirty="0"/>
              <a:t>        NULL, </a:t>
            </a:r>
          </a:p>
          <a:p>
            <a:r>
              <a:rPr lang="en-GB" altLang="zh-CN" sz="3200" dirty="0"/>
              <a:t>        </a:t>
            </a:r>
            <a:r>
              <a:rPr lang="en-GB" altLang="zh-CN" sz="3200" dirty="0" err="1">
                <a:solidFill>
                  <a:srgbClr val="FF0000"/>
                </a:solidFill>
              </a:rPr>
              <a:t>globalWorkSize</a:t>
            </a:r>
            <a:r>
              <a:rPr lang="en-GB" altLang="zh-CN" sz="3200" dirty="0">
                <a:solidFill>
                  <a:srgbClr val="FF0000"/>
                </a:solidFill>
              </a:rPr>
              <a:t>, </a:t>
            </a:r>
          </a:p>
          <a:p>
            <a:r>
              <a:rPr lang="en-GB" altLang="zh-CN" sz="3200" dirty="0"/>
              <a:t>        </a:t>
            </a:r>
            <a:r>
              <a:rPr lang="en-US" altLang="zh-CN" sz="3200" dirty="0" err="1">
                <a:solidFill>
                  <a:srgbClr val="FF0000"/>
                </a:solidFill>
              </a:rPr>
              <a:t>localWorkSize</a:t>
            </a:r>
            <a:r>
              <a:rPr lang="en-GB" altLang="zh-CN" sz="3200" dirty="0"/>
              <a:t>, </a:t>
            </a:r>
          </a:p>
          <a:p>
            <a:r>
              <a:rPr lang="en-GB" altLang="zh-CN" sz="3200" dirty="0"/>
              <a:t>        1, </a:t>
            </a:r>
          </a:p>
          <a:p>
            <a:r>
              <a:rPr lang="en-GB" altLang="zh-CN" sz="3200" dirty="0"/>
              <a:t>        /*NULL*/&amp;</a:t>
            </a:r>
            <a:r>
              <a:rPr lang="en-GB" altLang="zh-CN" sz="3200" dirty="0" err="1"/>
              <a:t>user_event</a:t>
            </a:r>
            <a:r>
              <a:rPr lang="en-GB" altLang="zh-CN" sz="3200" dirty="0"/>
              <a:t>, </a:t>
            </a:r>
          </a:p>
          <a:p>
            <a:r>
              <a:rPr lang="en-GB" altLang="zh-CN" sz="3200" dirty="0"/>
              <a:t>        /*NULL*/&amp;</a:t>
            </a:r>
            <a:r>
              <a:rPr lang="en-GB" altLang="zh-CN" sz="3200" dirty="0" err="1"/>
              <a:t>kernel_event</a:t>
            </a:r>
            <a:r>
              <a:rPr lang="en-GB" altLang="zh-CN" sz="3200" dirty="0"/>
              <a:t>);</a:t>
            </a:r>
          </a:p>
          <a:p>
            <a:r>
              <a:rPr lang="en-GB" altLang="zh-CN" sz="3200" dirty="0"/>
              <a:t>… …</a:t>
            </a:r>
            <a:endParaRPr lang="zh-CN" altLang="en-US" sz="3200" dirty="0"/>
          </a:p>
          <a:p>
            <a:endParaRPr lang="zh-CN" altLang="en-US" dirty="0"/>
          </a:p>
        </p:txBody>
      </p:sp>
      <p:sp>
        <p:nvSpPr>
          <p:cNvPr id="3" name="标题 2">
            <a:extLst>
              <a:ext uri="{FF2B5EF4-FFF2-40B4-BE49-F238E27FC236}">
                <a16:creationId xmlns:a16="http://schemas.microsoft.com/office/drawing/2014/main" id="{489F4F65-4BA1-4993-AD27-FB241F761120}"/>
              </a:ext>
            </a:extLst>
          </p:cNvPr>
          <p:cNvSpPr>
            <a:spLocks noGrp="1"/>
          </p:cNvSpPr>
          <p:nvPr>
            <p:ph type="title"/>
          </p:nvPr>
        </p:nvSpPr>
        <p:spPr/>
        <p:txBody>
          <a:bodyPr/>
          <a:lstStyle/>
          <a:p>
            <a:r>
              <a:rPr lang="en-US" altLang="zh-CN" dirty="0"/>
              <a:t>Can it be better ? </a:t>
            </a:r>
            <a:endParaRPr lang="zh-CN" altLang="en-US" dirty="0"/>
          </a:p>
        </p:txBody>
      </p:sp>
      <p:pic>
        <p:nvPicPr>
          <p:cNvPr id="3074" name="Picture 2" descr="Matrix-multiplication with tiling">
            <a:extLst>
              <a:ext uri="{FF2B5EF4-FFF2-40B4-BE49-F238E27FC236}">
                <a16:creationId xmlns:a16="http://schemas.microsoft.com/office/drawing/2014/main" id="{AA96B697-28D8-45B1-9633-088B2FD14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509" y="1823598"/>
            <a:ext cx="4373671" cy="3746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4386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CC37F9D-DED7-4266-A745-3DDBB87C81E2}"/>
              </a:ext>
            </a:extLst>
          </p:cNvPr>
          <p:cNvSpPr>
            <a:spLocks noGrp="1"/>
          </p:cNvSpPr>
          <p:nvPr>
            <p:ph idx="1"/>
          </p:nvPr>
        </p:nvSpPr>
        <p:spPr>
          <a:xfrm>
            <a:off x="815414" y="1530221"/>
            <a:ext cx="6222696" cy="4595943"/>
          </a:xfrm>
        </p:spPr>
        <p:txBody>
          <a:bodyPr>
            <a:normAutofit fontScale="92500" lnSpcReduction="20000"/>
          </a:bodyPr>
          <a:lstStyle/>
          <a:p>
            <a:r>
              <a:rPr lang="en-US" altLang="zh-CN" dirty="0"/>
              <a:t>Step 1: transpose matrix B to row major ordered</a:t>
            </a:r>
          </a:p>
          <a:p>
            <a:r>
              <a:rPr lang="en-US" altLang="zh-CN" dirty="0"/>
              <a:t>Step 2: create standard OpenCL objects</a:t>
            </a:r>
          </a:p>
          <a:p>
            <a:r>
              <a:rPr lang="en-US" altLang="zh-CN" dirty="0"/>
              <a:t>Step 3: configure the global work size and local work size</a:t>
            </a:r>
          </a:p>
          <a:p>
            <a:r>
              <a:rPr lang="en-US" altLang="zh-CN" dirty="0"/>
              <a:t>Step 4: adjust the kernel operations to use local memory synchronously</a:t>
            </a:r>
          </a:p>
          <a:p>
            <a:r>
              <a:rPr lang="en-US" altLang="zh-CN" dirty="0"/>
              <a:t>Step 5: create OpenCL memory access and kernel execution command, and enqueue them in interleaving. </a:t>
            </a:r>
          </a:p>
          <a:p>
            <a:r>
              <a:rPr lang="en-US" altLang="zh-CN" dirty="0"/>
              <a:t>Step 6: compare the run time between tiling kernel and </a:t>
            </a:r>
            <a:r>
              <a:rPr lang="en-US" altLang="zh-CN" dirty="0" err="1"/>
              <a:t>untiling</a:t>
            </a:r>
            <a:r>
              <a:rPr lang="en-US" altLang="zh-CN" dirty="0"/>
              <a:t> kernel execution</a:t>
            </a:r>
          </a:p>
          <a:p>
            <a:endParaRPr lang="zh-CN" altLang="en-US" dirty="0"/>
          </a:p>
        </p:txBody>
      </p:sp>
      <p:sp>
        <p:nvSpPr>
          <p:cNvPr id="3" name="标题 2">
            <a:extLst>
              <a:ext uri="{FF2B5EF4-FFF2-40B4-BE49-F238E27FC236}">
                <a16:creationId xmlns:a16="http://schemas.microsoft.com/office/drawing/2014/main" id="{49AB2ECC-6435-4072-9272-7E847B96365C}"/>
              </a:ext>
            </a:extLst>
          </p:cNvPr>
          <p:cNvSpPr>
            <a:spLocks noGrp="1"/>
          </p:cNvSpPr>
          <p:nvPr>
            <p:ph type="title"/>
          </p:nvPr>
        </p:nvSpPr>
        <p:spPr/>
        <p:txBody>
          <a:bodyPr/>
          <a:lstStyle/>
          <a:p>
            <a:r>
              <a:rPr lang="en-US" altLang="zh-CN" dirty="0"/>
              <a:t>Code Therapy</a:t>
            </a:r>
            <a:endParaRPr lang="zh-CN" altLang="en-US" dirty="0"/>
          </a:p>
        </p:txBody>
      </p:sp>
      <p:graphicFrame>
        <p:nvGraphicFramePr>
          <p:cNvPr id="4" name="对象 3">
            <a:extLst>
              <a:ext uri="{FF2B5EF4-FFF2-40B4-BE49-F238E27FC236}">
                <a16:creationId xmlns:a16="http://schemas.microsoft.com/office/drawing/2014/main" id="{206D093C-C574-459D-A567-9EB501469622}"/>
              </a:ext>
            </a:extLst>
          </p:cNvPr>
          <p:cNvGraphicFramePr>
            <a:graphicFrameLocks noChangeAspect="1"/>
          </p:cNvGraphicFramePr>
          <p:nvPr>
            <p:extLst>
              <p:ext uri="{D42A27DB-BD31-4B8C-83A1-F6EECF244321}">
                <p14:modId xmlns:p14="http://schemas.microsoft.com/office/powerpoint/2010/main" val="3250105668"/>
              </p:ext>
            </p:extLst>
          </p:nvPr>
        </p:nvGraphicFramePr>
        <p:xfrm>
          <a:off x="8277080" y="1530220"/>
          <a:ext cx="2347215" cy="1425415"/>
        </p:xfrm>
        <a:graphic>
          <a:graphicData uri="http://schemas.openxmlformats.org/presentationml/2006/ole">
            <mc:AlternateContent xmlns:mc="http://schemas.openxmlformats.org/markup-compatibility/2006">
              <mc:Choice xmlns:v="urn:schemas-microsoft-com:vml" Requires="v">
                <p:oleObj spid="_x0000_s2320" name="包装程序外壳对象" showAsIcon="1" r:id="rId3" imgW="828000" imgH="504000" progId="Package">
                  <p:embed/>
                </p:oleObj>
              </mc:Choice>
              <mc:Fallback>
                <p:oleObj name="包装程序外壳对象" showAsIcon="1" r:id="rId3" imgW="828000" imgH="504000" progId="Package">
                  <p:embed/>
                  <p:pic>
                    <p:nvPicPr>
                      <p:cNvPr id="0" name=""/>
                      <p:cNvPicPr/>
                      <p:nvPr/>
                    </p:nvPicPr>
                    <p:blipFill>
                      <a:blip r:embed="rId4"/>
                      <a:stretch>
                        <a:fillRect/>
                      </a:stretch>
                    </p:blipFill>
                    <p:spPr>
                      <a:xfrm>
                        <a:off x="8277080" y="1530220"/>
                        <a:ext cx="2347215" cy="142541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C532C3EB-1506-4AE4-A093-875618E5191B}"/>
              </a:ext>
            </a:extLst>
          </p:cNvPr>
          <p:cNvGraphicFramePr>
            <a:graphicFrameLocks noChangeAspect="1"/>
          </p:cNvGraphicFramePr>
          <p:nvPr>
            <p:extLst>
              <p:ext uri="{D42A27DB-BD31-4B8C-83A1-F6EECF244321}">
                <p14:modId xmlns:p14="http://schemas.microsoft.com/office/powerpoint/2010/main" val="557475681"/>
              </p:ext>
            </p:extLst>
          </p:nvPr>
        </p:nvGraphicFramePr>
        <p:xfrm>
          <a:off x="8908525" y="3102697"/>
          <a:ext cx="1100879" cy="1182976"/>
        </p:xfrm>
        <a:graphic>
          <a:graphicData uri="http://schemas.openxmlformats.org/presentationml/2006/ole">
            <mc:AlternateContent xmlns:mc="http://schemas.openxmlformats.org/markup-compatibility/2006">
              <mc:Choice xmlns:v="urn:schemas-microsoft-com:vml" Requires="v">
                <p:oleObj spid="_x0000_s2321" name="包装程序外壳对象" showAsIcon="1" r:id="rId5" imgW="468000" imgH="504000" progId="Package">
                  <p:embed/>
                </p:oleObj>
              </mc:Choice>
              <mc:Fallback>
                <p:oleObj name="包装程序外壳对象" showAsIcon="1" r:id="rId5" imgW="468000" imgH="504000" progId="Package">
                  <p:embed/>
                  <p:pic>
                    <p:nvPicPr>
                      <p:cNvPr id="0" name=""/>
                      <p:cNvPicPr/>
                      <p:nvPr/>
                    </p:nvPicPr>
                    <p:blipFill>
                      <a:blip r:embed="rId6"/>
                      <a:stretch>
                        <a:fillRect/>
                      </a:stretch>
                    </p:blipFill>
                    <p:spPr>
                      <a:xfrm>
                        <a:off x="8908525" y="3102697"/>
                        <a:ext cx="1100879" cy="1182976"/>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586872DD-F955-4F5D-A6E0-5A3F94B9FBBD}"/>
              </a:ext>
            </a:extLst>
          </p:cNvPr>
          <p:cNvGraphicFramePr>
            <a:graphicFrameLocks noChangeAspect="1"/>
          </p:cNvGraphicFramePr>
          <p:nvPr>
            <p:extLst>
              <p:ext uri="{D42A27DB-BD31-4B8C-83A1-F6EECF244321}">
                <p14:modId xmlns:p14="http://schemas.microsoft.com/office/powerpoint/2010/main" val="2331974"/>
              </p:ext>
            </p:extLst>
          </p:nvPr>
        </p:nvGraphicFramePr>
        <p:xfrm>
          <a:off x="8942908" y="4432734"/>
          <a:ext cx="1066496" cy="1146029"/>
        </p:xfrm>
        <a:graphic>
          <a:graphicData uri="http://schemas.openxmlformats.org/presentationml/2006/ole">
            <mc:AlternateContent xmlns:mc="http://schemas.openxmlformats.org/markup-compatibility/2006">
              <mc:Choice xmlns:v="urn:schemas-microsoft-com:vml" Requires="v">
                <p:oleObj spid="_x0000_s2322" name="包装程序外壳对象" showAsIcon="1" r:id="rId7" imgW="468000" imgH="504000" progId="Package">
                  <p:embed/>
                </p:oleObj>
              </mc:Choice>
              <mc:Fallback>
                <p:oleObj name="包装程序外壳对象" showAsIcon="1" r:id="rId7" imgW="468000" imgH="504000" progId="Package">
                  <p:embed/>
                  <p:pic>
                    <p:nvPicPr>
                      <p:cNvPr id="0" name=""/>
                      <p:cNvPicPr/>
                      <p:nvPr/>
                    </p:nvPicPr>
                    <p:blipFill>
                      <a:blip r:embed="rId8"/>
                      <a:stretch>
                        <a:fillRect/>
                      </a:stretch>
                    </p:blipFill>
                    <p:spPr>
                      <a:xfrm>
                        <a:off x="8942908" y="4432734"/>
                        <a:ext cx="1066496" cy="1146029"/>
                      </a:xfrm>
                      <a:prstGeom prst="rect">
                        <a:avLst/>
                      </a:prstGeom>
                    </p:spPr>
                  </p:pic>
                </p:oleObj>
              </mc:Fallback>
            </mc:AlternateContent>
          </a:graphicData>
        </a:graphic>
      </p:graphicFrame>
    </p:spTree>
    <p:extLst>
      <p:ext uri="{BB962C8B-B14F-4D97-AF65-F5344CB8AC3E}">
        <p14:creationId xmlns:p14="http://schemas.microsoft.com/office/powerpoint/2010/main" val="17959439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777FA4-5F4A-4630-971E-6D49C8EA5938}"/>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D4127771-D359-4F02-836E-D085887601E1}"/>
              </a:ext>
            </a:extLst>
          </p:cNvPr>
          <p:cNvSpPr>
            <a:spLocks noGrp="1"/>
          </p:cNvSpPr>
          <p:nvPr>
            <p:ph type="title"/>
          </p:nvPr>
        </p:nvSpPr>
        <p:spPr/>
        <p:txBody>
          <a:bodyPr/>
          <a:lstStyle/>
          <a:p>
            <a:r>
              <a:rPr lang="en-US" altLang="zh-CN" dirty="0"/>
              <a:t>Sublimation … …</a:t>
            </a:r>
            <a:endParaRPr lang="zh-CN" altLang="en-US" dirty="0"/>
          </a:p>
        </p:txBody>
      </p:sp>
      <p:pic>
        <p:nvPicPr>
          <p:cNvPr id="5122" name="Picture 2">
            <a:extLst>
              <a:ext uri="{FF2B5EF4-FFF2-40B4-BE49-F238E27FC236}">
                <a16:creationId xmlns:a16="http://schemas.microsoft.com/office/drawing/2014/main" id="{57C9CE73-F7FF-40EA-BA0F-F3C5F38E9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8953" y="2139142"/>
            <a:ext cx="7399906" cy="3554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1642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creased work per thread">
            <a:extLst>
              <a:ext uri="{FF2B5EF4-FFF2-40B4-BE49-F238E27FC236}">
                <a16:creationId xmlns:a16="http://schemas.microsoft.com/office/drawing/2014/main" id="{1630EC4A-C711-4A40-BA42-8D1EA0CE1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6574" y="2189017"/>
            <a:ext cx="4615825" cy="3138761"/>
          </a:xfrm>
          <a:prstGeom prst="rect">
            <a:avLst/>
          </a:prstGeom>
          <a:noFill/>
          <a:extLst>
            <a:ext uri="{909E8E84-426E-40DD-AFC4-6F175D3DCCD1}">
              <a14:hiddenFill xmlns:a14="http://schemas.microsoft.com/office/drawing/2010/main">
                <a:solidFill>
                  <a:srgbClr val="FFFFFF"/>
                </a:solidFill>
              </a14:hiddenFill>
            </a:ext>
          </a:extLst>
        </p:spPr>
      </p:pic>
      <p:sp>
        <p:nvSpPr>
          <p:cNvPr id="2" name="内容占位符 1">
            <a:extLst>
              <a:ext uri="{FF2B5EF4-FFF2-40B4-BE49-F238E27FC236}">
                <a16:creationId xmlns:a16="http://schemas.microsoft.com/office/drawing/2014/main" id="{E8501D94-DEC3-4208-9226-BD1C7D356FBA}"/>
              </a:ext>
            </a:extLst>
          </p:cNvPr>
          <p:cNvSpPr>
            <a:spLocks noGrp="1"/>
          </p:cNvSpPr>
          <p:nvPr>
            <p:ph idx="1"/>
          </p:nvPr>
        </p:nvSpPr>
        <p:spPr>
          <a:xfrm>
            <a:off x="815413" y="1530221"/>
            <a:ext cx="6268877" cy="5191254"/>
          </a:xfrm>
        </p:spPr>
        <p:txBody>
          <a:bodyPr>
            <a:normAutofit fontScale="47500" lnSpcReduction="20000"/>
          </a:bodyPr>
          <a:lstStyle/>
          <a:p>
            <a:r>
              <a:rPr lang="en-US" altLang="zh-CN" sz="2800" dirty="0"/>
              <a:t>By increasing the amount of work in each thread or wrapping multiple tiling blocks into one (and thus reducing the total number of threads), this will reduce amount of local memory accesses.</a:t>
            </a:r>
          </a:p>
          <a:p>
            <a:r>
              <a:rPr lang="en-US" altLang="zh-CN" dirty="0"/>
              <a:t>This will increase arithmetic instruction ratio which is better in “GFLOPS”.</a:t>
            </a:r>
            <a:endParaRPr lang="en-US" altLang="zh-CN" sz="2800" dirty="0"/>
          </a:p>
          <a:p>
            <a:r>
              <a:rPr lang="en-US" altLang="zh-CN" sz="2200" dirty="0"/>
              <a:t>… …</a:t>
            </a:r>
          </a:p>
          <a:p>
            <a:r>
              <a:rPr lang="en-US" altLang="zh-CN" sz="2200" dirty="0">
                <a:solidFill>
                  <a:srgbClr val="FF0000"/>
                </a:solidFill>
              </a:rPr>
              <a:t>int </a:t>
            </a:r>
            <a:r>
              <a:rPr lang="en-US" altLang="zh-CN" sz="2200" dirty="0" err="1">
                <a:solidFill>
                  <a:srgbClr val="FF0000"/>
                </a:solidFill>
              </a:rPr>
              <a:t>gloablWorkDim</a:t>
            </a:r>
            <a:r>
              <a:rPr lang="en-US" altLang="zh-CN" sz="2200" dirty="0">
                <a:solidFill>
                  <a:srgbClr val="FF0000"/>
                </a:solidFill>
              </a:rPr>
              <a:t> = 2;</a:t>
            </a:r>
          </a:p>
          <a:p>
            <a:r>
              <a:rPr lang="en-US" altLang="zh-CN" sz="2200" dirty="0">
                <a:solidFill>
                  <a:srgbClr val="FF0000"/>
                </a:solidFill>
              </a:rPr>
              <a:t>int </a:t>
            </a:r>
            <a:r>
              <a:rPr lang="en-US" altLang="zh-CN" sz="2200" dirty="0" err="1">
                <a:solidFill>
                  <a:srgbClr val="FF0000"/>
                </a:solidFill>
              </a:rPr>
              <a:t>TileSize</a:t>
            </a:r>
            <a:r>
              <a:rPr lang="en-US" altLang="zh-CN" sz="2200" dirty="0">
                <a:solidFill>
                  <a:srgbClr val="FF0000"/>
                </a:solidFill>
              </a:rPr>
              <a:t> = 32;</a:t>
            </a:r>
          </a:p>
          <a:p>
            <a:r>
              <a:rPr lang="en-US" altLang="zh-CN" sz="2200" dirty="0">
                <a:solidFill>
                  <a:srgbClr val="FF0000"/>
                </a:solidFill>
              </a:rPr>
              <a:t>int </a:t>
            </a:r>
            <a:r>
              <a:rPr lang="en-US" altLang="zh-CN" sz="2200" dirty="0" err="1">
                <a:solidFill>
                  <a:srgbClr val="FF0000"/>
                </a:solidFill>
              </a:rPr>
              <a:t>WrappedTiles</a:t>
            </a:r>
            <a:r>
              <a:rPr lang="en-US" altLang="zh-CN" sz="2200" dirty="0">
                <a:solidFill>
                  <a:srgbClr val="FF0000"/>
                </a:solidFill>
              </a:rPr>
              <a:t> = 4;</a:t>
            </a:r>
          </a:p>
          <a:p>
            <a:r>
              <a:rPr lang="en-US" altLang="zh-CN" sz="2200" dirty="0" err="1">
                <a:solidFill>
                  <a:srgbClr val="FF0000"/>
                </a:solidFill>
              </a:rPr>
              <a:t>size_t</a:t>
            </a:r>
            <a:r>
              <a:rPr lang="en-US" altLang="zh-CN" sz="2200" dirty="0">
                <a:solidFill>
                  <a:srgbClr val="FF0000"/>
                </a:solidFill>
              </a:rPr>
              <a:t> </a:t>
            </a:r>
            <a:r>
              <a:rPr lang="en-US" altLang="zh-CN" sz="2200" dirty="0" err="1">
                <a:solidFill>
                  <a:srgbClr val="FF0000"/>
                </a:solidFill>
              </a:rPr>
              <a:t>localWorkSize</a:t>
            </a:r>
            <a:r>
              <a:rPr lang="en-US" altLang="zh-CN" sz="2200" dirty="0">
                <a:solidFill>
                  <a:srgbClr val="FF0000"/>
                </a:solidFill>
              </a:rPr>
              <a:t>[2] = {</a:t>
            </a:r>
            <a:r>
              <a:rPr lang="en-US" altLang="zh-CN" sz="2200" dirty="0" err="1">
                <a:solidFill>
                  <a:srgbClr val="FF0000"/>
                </a:solidFill>
              </a:rPr>
              <a:t>TileSize</a:t>
            </a:r>
            <a:r>
              <a:rPr lang="en-US" altLang="zh-CN" sz="2200" dirty="0">
                <a:solidFill>
                  <a:srgbClr val="FF0000"/>
                </a:solidFill>
              </a:rPr>
              <a:t>, </a:t>
            </a:r>
            <a:r>
              <a:rPr lang="en-US" altLang="zh-CN" sz="2200" dirty="0" err="1">
                <a:solidFill>
                  <a:srgbClr val="FF0000"/>
                </a:solidFill>
              </a:rPr>
              <a:t>TileSize</a:t>
            </a:r>
            <a:r>
              <a:rPr lang="en-US" altLang="zh-CN" sz="2200" dirty="0">
                <a:solidFill>
                  <a:srgbClr val="FF0000"/>
                </a:solidFill>
              </a:rPr>
              <a:t>/ </a:t>
            </a:r>
            <a:r>
              <a:rPr lang="en-US" altLang="zh-CN" sz="2200" dirty="0" err="1">
                <a:solidFill>
                  <a:srgbClr val="FF0000"/>
                </a:solidFill>
              </a:rPr>
              <a:t>WrappedTiles</a:t>
            </a:r>
            <a:r>
              <a:rPr lang="en-US" altLang="zh-CN" sz="2200" dirty="0">
                <a:solidFill>
                  <a:srgbClr val="FF0000"/>
                </a:solidFill>
              </a:rPr>
              <a:t>}; </a:t>
            </a:r>
          </a:p>
          <a:p>
            <a:r>
              <a:rPr lang="en-US" altLang="zh-CN" sz="2200" dirty="0" err="1">
                <a:solidFill>
                  <a:srgbClr val="FF0000"/>
                </a:solidFill>
              </a:rPr>
              <a:t>size_t</a:t>
            </a:r>
            <a:r>
              <a:rPr lang="en-US" altLang="zh-CN" sz="2200" dirty="0">
                <a:solidFill>
                  <a:srgbClr val="FF0000"/>
                </a:solidFill>
              </a:rPr>
              <a:t> </a:t>
            </a:r>
            <a:r>
              <a:rPr lang="en-US" altLang="zh-CN" sz="2200" dirty="0" err="1">
                <a:solidFill>
                  <a:srgbClr val="FF0000"/>
                </a:solidFill>
              </a:rPr>
              <a:t>globalWorkSize</a:t>
            </a:r>
            <a:r>
              <a:rPr lang="en-US" altLang="zh-CN" sz="2200" dirty="0">
                <a:solidFill>
                  <a:srgbClr val="FF0000"/>
                </a:solidFill>
              </a:rPr>
              <a:t>[2] = {M, K/</a:t>
            </a:r>
            <a:r>
              <a:rPr lang="en-US" altLang="zh-CN" sz="2200" dirty="0" err="1">
                <a:solidFill>
                  <a:srgbClr val="FF0000"/>
                </a:solidFill>
              </a:rPr>
              <a:t>WrappedTiles</a:t>
            </a:r>
            <a:r>
              <a:rPr lang="en-US" altLang="zh-CN" sz="2200" dirty="0">
                <a:solidFill>
                  <a:srgbClr val="FF0000"/>
                </a:solidFill>
              </a:rPr>
              <a:t>}; </a:t>
            </a:r>
            <a:endParaRPr lang="en-GB" altLang="zh-CN" sz="2200" dirty="0">
              <a:solidFill>
                <a:srgbClr val="FF0000"/>
              </a:solidFill>
            </a:endParaRPr>
          </a:p>
          <a:p>
            <a:r>
              <a:rPr lang="en-GB" altLang="zh-CN" sz="2200" dirty="0"/>
              <a:t>status = </a:t>
            </a:r>
            <a:r>
              <a:rPr lang="en-GB" altLang="zh-CN" sz="2200" dirty="0" err="1"/>
              <a:t>clEnqueueNDRangeKernel</a:t>
            </a:r>
            <a:r>
              <a:rPr lang="en-GB" altLang="zh-CN" sz="2200" dirty="0"/>
              <a:t>(</a:t>
            </a:r>
          </a:p>
          <a:p>
            <a:r>
              <a:rPr lang="en-GB" altLang="zh-CN" sz="2200" dirty="0"/>
              <a:t>        </a:t>
            </a:r>
            <a:r>
              <a:rPr lang="en-GB" altLang="zh-CN" sz="2200" dirty="0" err="1"/>
              <a:t>cmdQueue</a:t>
            </a:r>
            <a:r>
              <a:rPr lang="en-GB" altLang="zh-CN" sz="2200" dirty="0"/>
              <a:t>, </a:t>
            </a:r>
          </a:p>
          <a:p>
            <a:r>
              <a:rPr lang="en-GB" altLang="zh-CN" sz="2200" dirty="0"/>
              <a:t>        kernel, </a:t>
            </a:r>
          </a:p>
          <a:p>
            <a:r>
              <a:rPr lang="en-GB" altLang="zh-CN" sz="2200" dirty="0">
                <a:solidFill>
                  <a:srgbClr val="FF0000"/>
                </a:solidFill>
              </a:rPr>
              <a:t>        </a:t>
            </a:r>
            <a:r>
              <a:rPr lang="en-GB" altLang="zh-CN" sz="2200" dirty="0" err="1">
                <a:solidFill>
                  <a:srgbClr val="FF0000"/>
                </a:solidFill>
              </a:rPr>
              <a:t>gloablWorkDim</a:t>
            </a:r>
            <a:r>
              <a:rPr lang="en-GB" altLang="zh-CN" sz="2200" dirty="0">
                <a:solidFill>
                  <a:srgbClr val="FF0000"/>
                </a:solidFill>
              </a:rPr>
              <a:t>, </a:t>
            </a:r>
          </a:p>
          <a:p>
            <a:r>
              <a:rPr lang="en-GB" altLang="zh-CN" sz="2200" dirty="0"/>
              <a:t>        NULL, </a:t>
            </a:r>
          </a:p>
          <a:p>
            <a:r>
              <a:rPr lang="en-GB" altLang="zh-CN" sz="2200" dirty="0"/>
              <a:t>        </a:t>
            </a:r>
            <a:r>
              <a:rPr lang="en-GB" altLang="zh-CN" sz="2200" dirty="0" err="1">
                <a:solidFill>
                  <a:srgbClr val="FF0000"/>
                </a:solidFill>
              </a:rPr>
              <a:t>globalWorkSize</a:t>
            </a:r>
            <a:r>
              <a:rPr lang="en-GB" altLang="zh-CN" sz="2200" dirty="0">
                <a:solidFill>
                  <a:srgbClr val="FF0000"/>
                </a:solidFill>
              </a:rPr>
              <a:t>, </a:t>
            </a:r>
          </a:p>
          <a:p>
            <a:r>
              <a:rPr lang="en-GB" altLang="zh-CN" sz="2200" dirty="0"/>
              <a:t>        </a:t>
            </a:r>
            <a:r>
              <a:rPr lang="en-US" altLang="zh-CN" sz="2200" dirty="0" err="1">
                <a:solidFill>
                  <a:srgbClr val="FF0000"/>
                </a:solidFill>
              </a:rPr>
              <a:t>localWorkSize</a:t>
            </a:r>
            <a:r>
              <a:rPr lang="en-GB" altLang="zh-CN" sz="2200" dirty="0"/>
              <a:t>, </a:t>
            </a:r>
          </a:p>
          <a:p>
            <a:r>
              <a:rPr lang="en-GB" altLang="zh-CN" sz="2200" dirty="0"/>
              <a:t>        1, </a:t>
            </a:r>
          </a:p>
          <a:p>
            <a:r>
              <a:rPr lang="en-GB" altLang="zh-CN" sz="2200" dirty="0"/>
              <a:t>        /*NULL*/&amp;</a:t>
            </a:r>
            <a:r>
              <a:rPr lang="en-GB" altLang="zh-CN" sz="2200" dirty="0" err="1"/>
              <a:t>user_event</a:t>
            </a:r>
            <a:r>
              <a:rPr lang="en-GB" altLang="zh-CN" sz="2200" dirty="0"/>
              <a:t>, </a:t>
            </a:r>
          </a:p>
          <a:p>
            <a:r>
              <a:rPr lang="en-GB" altLang="zh-CN" sz="2200" dirty="0"/>
              <a:t>        /*NULL*/&amp;</a:t>
            </a:r>
            <a:r>
              <a:rPr lang="en-GB" altLang="zh-CN" sz="2200" dirty="0" err="1"/>
              <a:t>kernel_event</a:t>
            </a:r>
            <a:r>
              <a:rPr lang="en-GB" altLang="zh-CN" sz="2200" dirty="0"/>
              <a:t>);</a:t>
            </a:r>
          </a:p>
          <a:p>
            <a:r>
              <a:rPr lang="en-GB" altLang="zh-CN" sz="2200" dirty="0"/>
              <a:t>… …</a:t>
            </a:r>
            <a:endParaRPr lang="zh-CN" altLang="en-US" sz="2200" dirty="0"/>
          </a:p>
        </p:txBody>
      </p:sp>
      <p:sp>
        <p:nvSpPr>
          <p:cNvPr id="3" name="标题 2">
            <a:extLst>
              <a:ext uri="{FF2B5EF4-FFF2-40B4-BE49-F238E27FC236}">
                <a16:creationId xmlns:a16="http://schemas.microsoft.com/office/drawing/2014/main" id="{3DC1AFC2-AF77-4774-8C5B-D4ADAC793F32}"/>
              </a:ext>
            </a:extLst>
          </p:cNvPr>
          <p:cNvSpPr>
            <a:spLocks noGrp="1"/>
          </p:cNvSpPr>
          <p:nvPr>
            <p:ph type="title"/>
          </p:nvPr>
        </p:nvSpPr>
        <p:spPr/>
        <p:txBody>
          <a:bodyPr/>
          <a:lstStyle/>
          <a:p>
            <a:r>
              <a:rPr lang="en-US" altLang="zh-CN" dirty="0"/>
              <a:t>Still Not Good Enough ? </a:t>
            </a:r>
            <a:endParaRPr lang="zh-CN" altLang="en-US" dirty="0"/>
          </a:p>
        </p:txBody>
      </p:sp>
    </p:spTree>
    <p:extLst>
      <p:ext uri="{BB962C8B-B14F-4D97-AF65-F5344CB8AC3E}">
        <p14:creationId xmlns:p14="http://schemas.microsoft.com/office/powerpoint/2010/main" val="242455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75FCAF2-E7F5-4AD5-B2D5-0FB9A46D43D7}"/>
              </a:ext>
            </a:extLst>
          </p:cNvPr>
          <p:cNvSpPr>
            <a:spLocks noGrp="1"/>
          </p:cNvSpPr>
          <p:nvPr>
            <p:ph type="title"/>
          </p:nvPr>
        </p:nvSpPr>
        <p:spPr/>
        <p:txBody>
          <a:bodyPr/>
          <a:lstStyle/>
          <a:p>
            <a:r>
              <a:rPr lang="en-US" altLang="zh-CN" dirty="0"/>
              <a:t>Code Therapy</a:t>
            </a:r>
            <a:endParaRPr lang="zh-CN" altLang="en-US" dirty="0"/>
          </a:p>
        </p:txBody>
      </p:sp>
      <p:sp>
        <p:nvSpPr>
          <p:cNvPr id="4" name="内容占位符 1">
            <a:extLst>
              <a:ext uri="{FF2B5EF4-FFF2-40B4-BE49-F238E27FC236}">
                <a16:creationId xmlns:a16="http://schemas.microsoft.com/office/drawing/2014/main" id="{3C8EEC03-8F9A-47E3-AE72-7256DC92E5C9}"/>
              </a:ext>
            </a:extLst>
          </p:cNvPr>
          <p:cNvSpPr txBox="1">
            <a:spLocks/>
          </p:cNvSpPr>
          <p:nvPr/>
        </p:nvSpPr>
        <p:spPr>
          <a:xfrm>
            <a:off x="815414" y="1530221"/>
            <a:ext cx="6222696" cy="4595943"/>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80604020202020204" pitchFamily="34" charset="0"/>
              <a:buChar char="•"/>
              <a:defRPr sz="2800" kern="1200">
                <a:solidFill>
                  <a:srgbClr val="5E6A71"/>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spcBef>
                <a:spcPct val="20000"/>
              </a:spcBef>
              <a:buFont typeface="Arial" panose="02080604020202020204" pitchFamily="34" charset="0"/>
              <a:buChar char="–"/>
              <a:defRPr sz="2800" kern="1200">
                <a:solidFill>
                  <a:srgbClr val="5E6A7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spcBef>
                <a:spcPct val="20000"/>
              </a:spcBef>
              <a:buFont typeface="Arial" panose="02080604020202020204" pitchFamily="34" charset="0"/>
              <a:buChar char="•"/>
              <a:defRPr sz="2400" kern="1200">
                <a:solidFill>
                  <a:srgbClr val="5E6A7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spcBef>
                <a:spcPct val="20000"/>
              </a:spcBef>
              <a:buFont typeface="Arial" panose="02080604020202020204" pitchFamily="34" charset="0"/>
              <a:buChar char="–"/>
              <a:defRPr sz="2000" kern="1200">
                <a:solidFill>
                  <a:srgbClr val="5E6A7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spcBef>
                <a:spcPct val="20000"/>
              </a:spcBef>
              <a:buFont typeface="Arial" panose="02080604020202020204" pitchFamily="34" charset="0"/>
              <a:buChar char="»"/>
              <a:defRPr sz="2000" kern="1200">
                <a:solidFill>
                  <a:srgbClr val="5E6A7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r>
              <a:rPr lang="en-US" altLang="zh-CN" dirty="0"/>
              <a:t>Step 1: transpose matrix B to row major ordered</a:t>
            </a:r>
          </a:p>
          <a:p>
            <a:r>
              <a:rPr lang="en-US" altLang="zh-CN" dirty="0"/>
              <a:t>Step 2: create standard OpenCL objects</a:t>
            </a:r>
          </a:p>
          <a:p>
            <a:r>
              <a:rPr lang="en-US" altLang="zh-CN" dirty="0"/>
              <a:t>Step 3: configure the global work size and local work size</a:t>
            </a:r>
          </a:p>
          <a:p>
            <a:r>
              <a:rPr lang="en-US" altLang="zh-CN" dirty="0"/>
              <a:t>Step 4: adjust the kernel operations to use local memory synchronously and wrap local memory operations</a:t>
            </a:r>
          </a:p>
          <a:p>
            <a:r>
              <a:rPr lang="en-US" altLang="zh-CN" dirty="0"/>
              <a:t>Step 5: create OpenCL memory access and kernel execution command, and enqueue them in interleaving. </a:t>
            </a:r>
          </a:p>
          <a:p>
            <a:r>
              <a:rPr lang="en-US" altLang="zh-CN" dirty="0"/>
              <a:t>Step 6: compare the run time between wrapping kernel and unwrapping kernel execution</a:t>
            </a:r>
          </a:p>
          <a:p>
            <a:endParaRPr lang="zh-CN" altLang="en-US" dirty="0"/>
          </a:p>
        </p:txBody>
      </p:sp>
      <p:graphicFrame>
        <p:nvGraphicFramePr>
          <p:cNvPr id="5" name="对象 4">
            <a:extLst>
              <a:ext uri="{FF2B5EF4-FFF2-40B4-BE49-F238E27FC236}">
                <a16:creationId xmlns:a16="http://schemas.microsoft.com/office/drawing/2014/main" id="{8054B44A-59DB-4472-8B89-0D095B415D9C}"/>
              </a:ext>
            </a:extLst>
          </p:cNvPr>
          <p:cNvGraphicFramePr>
            <a:graphicFrameLocks noChangeAspect="1"/>
          </p:cNvGraphicFramePr>
          <p:nvPr>
            <p:extLst>
              <p:ext uri="{D42A27DB-BD31-4B8C-83A1-F6EECF244321}">
                <p14:modId xmlns:p14="http://schemas.microsoft.com/office/powerpoint/2010/main" val="53475540"/>
              </p:ext>
            </p:extLst>
          </p:nvPr>
        </p:nvGraphicFramePr>
        <p:xfrm>
          <a:off x="8369445" y="1711068"/>
          <a:ext cx="1887155" cy="1146030"/>
        </p:xfrm>
        <a:graphic>
          <a:graphicData uri="http://schemas.openxmlformats.org/presentationml/2006/ole">
            <mc:AlternateContent xmlns:mc="http://schemas.openxmlformats.org/markup-compatibility/2006">
              <mc:Choice xmlns:v="urn:schemas-microsoft-com:vml" Requires="v">
                <p:oleObj spid="_x0000_s6296" name="包装程序外壳对象" showAsIcon="1" r:id="rId3" imgW="828000" imgH="504000" progId="Package">
                  <p:embed/>
                </p:oleObj>
              </mc:Choice>
              <mc:Fallback>
                <p:oleObj name="包装程序外壳对象" showAsIcon="1" r:id="rId3" imgW="828000" imgH="504000" progId="Package">
                  <p:embed/>
                  <p:pic>
                    <p:nvPicPr>
                      <p:cNvPr id="0" name=""/>
                      <p:cNvPicPr/>
                      <p:nvPr/>
                    </p:nvPicPr>
                    <p:blipFill>
                      <a:blip r:embed="rId4"/>
                      <a:stretch>
                        <a:fillRect/>
                      </a:stretch>
                    </p:blipFill>
                    <p:spPr>
                      <a:xfrm>
                        <a:off x="8369445" y="1711068"/>
                        <a:ext cx="1887155" cy="114603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024F4EE8-8637-4052-BACB-73E2337D3A2A}"/>
              </a:ext>
            </a:extLst>
          </p:cNvPr>
          <p:cNvGraphicFramePr>
            <a:graphicFrameLocks noChangeAspect="1"/>
          </p:cNvGraphicFramePr>
          <p:nvPr>
            <p:extLst>
              <p:ext uri="{D42A27DB-BD31-4B8C-83A1-F6EECF244321}">
                <p14:modId xmlns:p14="http://schemas.microsoft.com/office/powerpoint/2010/main" val="3605081627"/>
              </p:ext>
            </p:extLst>
          </p:nvPr>
        </p:nvGraphicFramePr>
        <p:xfrm>
          <a:off x="8806321" y="3277914"/>
          <a:ext cx="956517" cy="1027849"/>
        </p:xfrm>
        <a:graphic>
          <a:graphicData uri="http://schemas.openxmlformats.org/presentationml/2006/ole">
            <mc:AlternateContent xmlns:mc="http://schemas.openxmlformats.org/markup-compatibility/2006">
              <mc:Choice xmlns:v="urn:schemas-microsoft-com:vml" Requires="v">
                <p:oleObj spid="_x0000_s6297" name="包装程序外壳对象" showAsIcon="1" r:id="rId5" imgW="468000" imgH="504000" progId="Package">
                  <p:embed/>
                </p:oleObj>
              </mc:Choice>
              <mc:Fallback>
                <p:oleObj name="包装程序外壳对象" showAsIcon="1" r:id="rId5" imgW="468000" imgH="504000" progId="Package">
                  <p:embed/>
                  <p:pic>
                    <p:nvPicPr>
                      <p:cNvPr id="0" name=""/>
                      <p:cNvPicPr/>
                      <p:nvPr/>
                    </p:nvPicPr>
                    <p:blipFill>
                      <a:blip r:embed="rId6"/>
                      <a:stretch>
                        <a:fillRect/>
                      </a:stretch>
                    </p:blipFill>
                    <p:spPr>
                      <a:xfrm>
                        <a:off x="8806321" y="3277914"/>
                        <a:ext cx="956517" cy="1027849"/>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4C879BD3-396C-4BF6-B97F-C9054CD76D38}"/>
              </a:ext>
            </a:extLst>
          </p:cNvPr>
          <p:cNvGraphicFramePr>
            <a:graphicFrameLocks noChangeAspect="1"/>
          </p:cNvGraphicFramePr>
          <p:nvPr>
            <p:extLst>
              <p:ext uri="{D42A27DB-BD31-4B8C-83A1-F6EECF244321}">
                <p14:modId xmlns:p14="http://schemas.microsoft.com/office/powerpoint/2010/main" val="24308986"/>
              </p:ext>
            </p:extLst>
          </p:nvPr>
        </p:nvGraphicFramePr>
        <p:xfrm>
          <a:off x="8806320" y="4607676"/>
          <a:ext cx="956517" cy="1027849"/>
        </p:xfrm>
        <a:graphic>
          <a:graphicData uri="http://schemas.openxmlformats.org/presentationml/2006/ole">
            <mc:AlternateContent xmlns:mc="http://schemas.openxmlformats.org/markup-compatibility/2006">
              <mc:Choice xmlns:v="urn:schemas-microsoft-com:vml" Requires="v">
                <p:oleObj spid="_x0000_s6298" name="包装程序外壳对象" showAsIcon="1" r:id="rId7" imgW="468000" imgH="504000" progId="Package">
                  <p:embed/>
                </p:oleObj>
              </mc:Choice>
              <mc:Fallback>
                <p:oleObj name="包装程序外壳对象" showAsIcon="1" r:id="rId7" imgW="468000" imgH="504000" progId="Package">
                  <p:embed/>
                  <p:pic>
                    <p:nvPicPr>
                      <p:cNvPr id="0" name=""/>
                      <p:cNvPicPr/>
                      <p:nvPr/>
                    </p:nvPicPr>
                    <p:blipFill>
                      <a:blip r:embed="rId8"/>
                      <a:stretch>
                        <a:fillRect/>
                      </a:stretch>
                    </p:blipFill>
                    <p:spPr>
                      <a:xfrm>
                        <a:off x="8806320" y="4607676"/>
                        <a:ext cx="956517" cy="1027849"/>
                      </a:xfrm>
                      <a:prstGeom prst="rect">
                        <a:avLst/>
                      </a:prstGeom>
                    </p:spPr>
                  </p:pic>
                </p:oleObj>
              </mc:Fallback>
            </mc:AlternateContent>
          </a:graphicData>
        </a:graphic>
      </p:graphicFrame>
    </p:spTree>
    <p:extLst>
      <p:ext uri="{BB962C8B-B14F-4D97-AF65-F5344CB8AC3E}">
        <p14:creationId xmlns:p14="http://schemas.microsoft.com/office/powerpoint/2010/main" val="4170626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eaLnBrk="1" hangingPunct="1"/>
            <a:r>
              <a:rPr lang="en-US" altLang="zh-CN" dirty="0"/>
              <a:t>Introduction to the OpenCL</a:t>
            </a:r>
            <a:r>
              <a:rPr lang="en-GB" altLang="en-US" dirty="0"/>
              <a:t> </a:t>
            </a:r>
            <a:endParaRPr lang="en-US" altLang="zh-CN" dirty="0"/>
          </a:p>
          <a:p>
            <a:pPr eaLnBrk="1" hangingPunct="1"/>
            <a:r>
              <a:rPr lang="en-US" altLang="zh-CN" dirty="0"/>
              <a:t>Cover </a:t>
            </a:r>
            <a:r>
              <a:rPr lang="en-GB" altLang="en-US" dirty="0"/>
              <a:t>some of </a:t>
            </a:r>
            <a:r>
              <a:rPr lang="en-US" altLang="zh-CN" dirty="0"/>
              <a:t>the basic APIs</a:t>
            </a:r>
          </a:p>
          <a:p>
            <a:pPr eaLnBrk="1" hangingPunct="1"/>
            <a:r>
              <a:rPr lang="en-US" altLang="zh-CN" dirty="0"/>
              <a:t>OpenCL program in C, mainly targeting OpenCL 1.2 (the most widely </a:t>
            </a:r>
            <a:r>
              <a:rPr lang="en-US" altLang="zh-CN"/>
              <a:t>adopted version)</a:t>
            </a:r>
          </a:p>
          <a:p>
            <a:pPr eaLnBrk="1" hangingPunct="1"/>
            <a:r>
              <a:rPr lang="en-US" altLang="zh-CN" dirty="0"/>
              <a:t>Focus on OpenCL programming for General Purpose (GP) GPU</a:t>
            </a:r>
          </a:p>
          <a:p>
            <a:pPr eaLnBrk="1" hangingPunct="1"/>
            <a:r>
              <a:rPr lang="en-US" altLang="zh-CN" dirty="0"/>
              <a:t>After completion of this course, </a:t>
            </a:r>
            <a:r>
              <a:rPr lang="en-GB" altLang="en-US" dirty="0"/>
              <a:t>you </a:t>
            </a:r>
            <a:r>
              <a:rPr lang="en-US" altLang="zh-CN" dirty="0"/>
              <a:t>should be ready to accelerate your applications on GPGPU using OpenCL</a:t>
            </a:r>
          </a:p>
          <a:p>
            <a:endParaRPr lang="zh-CN" altLang="en-US" dirty="0"/>
          </a:p>
        </p:txBody>
      </p:sp>
      <p:sp>
        <p:nvSpPr>
          <p:cNvPr id="3" name="标题 2"/>
          <p:cNvSpPr>
            <a:spLocks noGrp="1"/>
          </p:cNvSpPr>
          <p:nvPr>
            <p:ph type="title"/>
          </p:nvPr>
        </p:nvSpPr>
        <p:spPr/>
        <p:txBody>
          <a:bodyPr/>
          <a:lstStyle/>
          <a:p>
            <a:r>
              <a:rPr lang="en-US" altLang="zh-CN" dirty="0"/>
              <a:t>Course Objectives</a:t>
            </a:r>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CEB6B49-2141-45F2-A0C3-ADE319BC70BB}"/>
              </a:ext>
            </a:extLst>
          </p:cNvPr>
          <p:cNvSpPr>
            <a:spLocks noGrp="1"/>
          </p:cNvSpPr>
          <p:nvPr>
            <p:ph idx="1"/>
          </p:nvPr>
        </p:nvSpPr>
        <p:spPr/>
        <p:txBody>
          <a:bodyPr>
            <a:normAutofit fontScale="85000" lnSpcReduction="20000"/>
          </a:bodyPr>
          <a:lstStyle/>
          <a:p>
            <a:r>
              <a:rPr lang="en-GB" altLang="zh-CN" dirty="0"/>
              <a:t>How to choose optimal global/local work size …</a:t>
            </a:r>
          </a:p>
          <a:p>
            <a:r>
              <a:rPr lang="en-GB" altLang="zh-CN" dirty="0"/>
              <a:t>How to choose optimal tiling dimension …</a:t>
            </a:r>
          </a:p>
          <a:p>
            <a:r>
              <a:rPr lang="en-GB" altLang="zh-CN" dirty="0"/>
              <a:t>How to choose optimal wrapping factor …</a:t>
            </a:r>
          </a:p>
          <a:p>
            <a:r>
              <a:rPr lang="en-GB" altLang="zh-CN" dirty="0"/>
              <a:t>Can we further utilize fastest register (private memory) …</a:t>
            </a:r>
          </a:p>
          <a:p>
            <a:r>
              <a:rPr lang="en-GB" altLang="zh-CN" dirty="0"/>
              <a:t>Can we use vectorized data type to further improve the bandwidth utilization …</a:t>
            </a:r>
          </a:p>
          <a:p>
            <a:r>
              <a:rPr lang="en-GB" altLang="zh-CN" dirty="0"/>
              <a:t>Why using CUDA  on Nvidia GPGPU not OpenCL …</a:t>
            </a:r>
          </a:p>
          <a:p>
            <a:r>
              <a:rPr lang="en-GB" altLang="zh-CN" dirty="0"/>
              <a:t>… … </a:t>
            </a:r>
          </a:p>
          <a:p>
            <a:endParaRPr lang="en-GB" altLang="zh-CN" dirty="0"/>
          </a:p>
          <a:p>
            <a:r>
              <a:rPr lang="en-GB" altLang="zh-CN" dirty="0"/>
              <a:t>It’s heterogeneous systems … </a:t>
            </a:r>
          </a:p>
          <a:p>
            <a:r>
              <a:rPr lang="en-GB" altLang="zh-CN" dirty="0"/>
              <a:t>It depends on devices’ features …</a:t>
            </a:r>
          </a:p>
          <a:p>
            <a:r>
              <a:rPr lang="en-GB" altLang="zh-CN" dirty="0"/>
              <a:t>But those optimizing methods generally work well … </a:t>
            </a:r>
            <a:endParaRPr lang="zh-CN" altLang="en-US" dirty="0"/>
          </a:p>
        </p:txBody>
      </p:sp>
      <p:sp>
        <p:nvSpPr>
          <p:cNvPr id="3" name="标题 2">
            <a:extLst>
              <a:ext uri="{FF2B5EF4-FFF2-40B4-BE49-F238E27FC236}">
                <a16:creationId xmlns:a16="http://schemas.microsoft.com/office/drawing/2014/main" id="{A36EA0F4-7DD4-4B5E-BFBA-FAAE8F1524FC}"/>
              </a:ext>
            </a:extLst>
          </p:cNvPr>
          <p:cNvSpPr>
            <a:spLocks noGrp="1"/>
          </p:cNvSpPr>
          <p:nvPr>
            <p:ph type="title"/>
          </p:nvPr>
        </p:nvSpPr>
        <p:spPr/>
        <p:txBody>
          <a:bodyPr/>
          <a:lstStyle/>
          <a:p>
            <a:r>
              <a:rPr lang="en-GB" altLang="zh-CN" dirty="0"/>
              <a:t>Further Optimization… </a:t>
            </a:r>
            <a:endParaRPr lang="zh-CN" altLang="en-US" dirty="0"/>
          </a:p>
        </p:txBody>
      </p:sp>
    </p:spTree>
    <p:extLst>
      <p:ext uri="{BB962C8B-B14F-4D97-AF65-F5344CB8AC3E}">
        <p14:creationId xmlns:p14="http://schemas.microsoft.com/office/powerpoint/2010/main" val="8382538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16CC51A-FE77-4EAC-96DE-9FE4A8B5B385}"/>
              </a:ext>
            </a:extLst>
          </p:cNvPr>
          <p:cNvSpPr>
            <a:spLocks noGrp="1"/>
          </p:cNvSpPr>
          <p:nvPr>
            <p:ph idx="1"/>
          </p:nvPr>
        </p:nvSpPr>
        <p:spPr>
          <a:xfrm>
            <a:off x="815414" y="1530221"/>
            <a:ext cx="7876099" cy="4595943"/>
          </a:xfrm>
        </p:spPr>
        <p:txBody>
          <a:bodyPr>
            <a:normAutofit fontScale="77500" lnSpcReduction="20000"/>
          </a:bodyPr>
          <a:lstStyle/>
          <a:p>
            <a:r>
              <a:rPr lang="en-US" altLang="zh-CN" sz="3600" dirty="0"/>
              <a:t>Instead of using OpenCL to fit each parallel “black box” architecture, one could translate OpenCL into real hardware architecture.</a:t>
            </a:r>
          </a:p>
          <a:p>
            <a:endParaRPr lang="en-US" altLang="zh-CN" dirty="0"/>
          </a:p>
          <a:p>
            <a:pPr marL="0" indent="0">
              <a:buNone/>
            </a:pPr>
            <a:r>
              <a:rPr lang="en-US" altLang="zh-CN" dirty="0"/>
              <a:t>OpenCL hardware:</a:t>
            </a:r>
          </a:p>
          <a:p>
            <a:r>
              <a:rPr lang="en-US" altLang="zh-CN" dirty="0"/>
              <a:t>Accelerating DNNs with Xilinx </a:t>
            </a:r>
            <a:r>
              <a:rPr lang="en-US" altLang="zh-CN" dirty="0" err="1"/>
              <a:t>Alveo</a:t>
            </a:r>
            <a:r>
              <a:rPr lang="en-US" altLang="zh-CN" dirty="0"/>
              <a:t> Accelerator Cards</a:t>
            </a:r>
          </a:p>
          <a:p>
            <a:r>
              <a:rPr lang="en-US" altLang="zh-CN" dirty="0"/>
              <a:t>Accelerating Deep Learning with the OpenCL™ Platform and Intel® Stratix® 10 FPGAs</a:t>
            </a:r>
          </a:p>
          <a:p>
            <a:pPr marL="0" indent="0">
              <a:buNone/>
            </a:pPr>
            <a:r>
              <a:rPr lang="en-US" altLang="zh-CN" dirty="0"/>
              <a:t>Further reading:</a:t>
            </a:r>
          </a:p>
          <a:p>
            <a:r>
              <a:rPr lang="en-US" altLang="zh-CN" dirty="0"/>
              <a:t>From OpenCL to High-Performance Hardware on FPGAs, Tomasz S. </a:t>
            </a:r>
            <a:r>
              <a:rPr lang="en-US" altLang="zh-CN" dirty="0" err="1"/>
              <a:t>Czajkowski</a:t>
            </a:r>
            <a:r>
              <a:rPr lang="en-US" altLang="zh-CN" dirty="0"/>
              <a:t>, etc., 22nd International Conference on Field Programmable Logic and Applications (FPL), 2012.</a:t>
            </a:r>
          </a:p>
          <a:p>
            <a:r>
              <a:rPr lang="en-US" altLang="zh-CN" dirty="0"/>
              <a:t>Optimizing OpenCL Code for Performance on FPGA, Nuno </a:t>
            </a:r>
            <a:r>
              <a:rPr lang="en-US" altLang="zh-CN" dirty="0" err="1"/>
              <a:t>Paulino</a:t>
            </a:r>
            <a:r>
              <a:rPr lang="en-US" altLang="zh-CN" dirty="0"/>
              <a:t>, etc., IEEE Access, 2020.</a:t>
            </a:r>
            <a:endParaRPr lang="zh-CN" altLang="en-US" dirty="0"/>
          </a:p>
        </p:txBody>
      </p:sp>
      <p:sp>
        <p:nvSpPr>
          <p:cNvPr id="3" name="标题 2">
            <a:extLst>
              <a:ext uri="{FF2B5EF4-FFF2-40B4-BE49-F238E27FC236}">
                <a16:creationId xmlns:a16="http://schemas.microsoft.com/office/drawing/2014/main" id="{BE7EE624-03E6-447B-871B-CF90307110F6}"/>
              </a:ext>
            </a:extLst>
          </p:cNvPr>
          <p:cNvSpPr>
            <a:spLocks noGrp="1"/>
          </p:cNvSpPr>
          <p:nvPr>
            <p:ph type="title"/>
          </p:nvPr>
        </p:nvSpPr>
        <p:spPr/>
        <p:txBody>
          <a:bodyPr/>
          <a:lstStyle/>
          <a:p>
            <a:r>
              <a:rPr lang="en-US" altLang="zh-CN" dirty="0"/>
              <a:t>Why not OpenCL Hardware</a:t>
            </a:r>
            <a:endParaRPr lang="zh-CN" altLang="en-US" dirty="0"/>
          </a:p>
        </p:txBody>
      </p:sp>
      <p:pic>
        <p:nvPicPr>
          <p:cNvPr id="4" name="图片 3">
            <a:extLst>
              <a:ext uri="{FF2B5EF4-FFF2-40B4-BE49-F238E27FC236}">
                <a16:creationId xmlns:a16="http://schemas.microsoft.com/office/drawing/2014/main" id="{9A73BA69-27AE-46B7-A6F6-D42B12E254BF}"/>
              </a:ext>
            </a:extLst>
          </p:cNvPr>
          <p:cNvPicPr>
            <a:picLocks noChangeAspect="1"/>
          </p:cNvPicPr>
          <p:nvPr/>
        </p:nvPicPr>
        <p:blipFill>
          <a:blip r:embed="rId2"/>
          <a:stretch>
            <a:fillRect/>
          </a:stretch>
        </p:blipFill>
        <p:spPr>
          <a:xfrm>
            <a:off x="8362610" y="1427205"/>
            <a:ext cx="3219790" cy="2339714"/>
          </a:xfrm>
          <a:prstGeom prst="rect">
            <a:avLst/>
          </a:prstGeom>
        </p:spPr>
      </p:pic>
      <p:pic>
        <p:nvPicPr>
          <p:cNvPr id="5" name="图片 4">
            <a:extLst>
              <a:ext uri="{FF2B5EF4-FFF2-40B4-BE49-F238E27FC236}">
                <a16:creationId xmlns:a16="http://schemas.microsoft.com/office/drawing/2014/main" id="{40B12D24-133F-49D3-BA8A-EB91CA20CE4B}"/>
              </a:ext>
            </a:extLst>
          </p:cNvPr>
          <p:cNvPicPr>
            <a:picLocks noChangeAspect="1"/>
          </p:cNvPicPr>
          <p:nvPr/>
        </p:nvPicPr>
        <p:blipFill>
          <a:blip r:embed="rId3"/>
          <a:stretch>
            <a:fillRect/>
          </a:stretch>
        </p:blipFill>
        <p:spPr>
          <a:xfrm>
            <a:off x="8606672" y="3682756"/>
            <a:ext cx="3219790" cy="2339714"/>
          </a:xfrm>
          <a:prstGeom prst="rect">
            <a:avLst/>
          </a:prstGeom>
        </p:spPr>
      </p:pic>
    </p:spTree>
    <p:extLst>
      <p:ext uri="{BB962C8B-B14F-4D97-AF65-F5344CB8AC3E}">
        <p14:creationId xmlns:p14="http://schemas.microsoft.com/office/powerpoint/2010/main" val="3768237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GB" altLang="zh-CN" dirty="0"/>
              <a:t>See you in MPI</a:t>
            </a:r>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145" y="1976827"/>
            <a:ext cx="7373710" cy="36868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7551" y="1266679"/>
            <a:ext cx="2815887" cy="2815887"/>
          </a:xfrm>
          <a:prstGeom prst="rect">
            <a:avLst/>
          </a:prstGeom>
          <a:noFill/>
          <a:extLst>
            <a:ext uri="{909E8E84-426E-40DD-AFC4-6F175D3DCCD1}">
              <a14:hiddenFill xmlns:a14="http://schemas.microsoft.com/office/drawing/2010/main">
                <a:solidFill>
                  <a:srgbClr val="FFFFFF"/>
                </a:solidFill>
              </a14:hiddenFill>
            </a:ext>
          </a:extLst>
        </p:spPr>
      </p:pic>
      <p:sp>
        <p:nvSpPr>
          <p:cNvPr id="2" name="内容占位符 1"/>
          <p:cNvSpPr>
            <a:spLocks noGrp="1"/>
          </p:cNvSpPr>
          <p:nvPr>
            <p:ph idx="1"/>
          </p:nvPr>
        </p:nvSpPr>
        <p:spPr>
          <a:xfrm>
            <a:off x="815414" y="1530221"/>
            <a:ext cx="6869242" cy="4595943"/>
          </a:xfrm>
        </p:spPr>
        <p:txBody>
          <a:bodyPr>
            <a:normAutofit fontScale="85000" lnSpcReduction="20000"/>
          </a:bodyPr>
          <a:lstStyle/>
          <a:p>
            <a:pPr eaLnBrk="1" hangingPunct="1"/>
            <a:r>
              <a:rPr lang="en-GB" altLang="zh-CN" dirty="0"/>
              <a:t>See online tutorial at </a:t>
            </a:r>
            <a:r>
              <a:rPr lang="en-GB" altLang="zh-CN" i="1" dirty="0">
                <a:hlinkClick r:id="rId4"/>
              </a:rPr>
              <a:t>www.khronos.org </a:t>
            </a:r>
            <a:endParaRPr lang="en-GB" altLang="zh-CN" i="1" dirty="0"/>
          </a:p>
          <a:p>
            <a:pPr eaLnBrk="1" hangingPunct="1"/>
            <a:r>
              <a:rPr lang="en-GB" altLang="zh-CN" dirty="0"/>
              <a:t>Intel OpenCL tutorial at </a:t>
            </a:r>
            <a:r>
              <a:rPr lang="en-GB" altLang="zh-CN" dirty="0">
                <a:hlinkClick r:id="rId5"/>
              </a:rPr>
              <a:t>www.intel.com</a:t>
            </a:r>
            <a:endParaRPr lang="en-GB" altLang="zh-CN" dirty="0"/>
          </a:p>
          <a:p>
            <a:pPr eaLnBrk="1" hangingPunct="1"/>
            <a:r>
              <a:rPr lang="en-GB" altLang="zh-CN" dirty="0"/>
              <a:t>“</a:t>
            </a:r>
            <a:r>
              <a:rPr lang="en-GB" altLang="zh-CN" dirty="0">
                <a:solidFill>
                  <a:srgbClr val="FF0000"/>
                </a:solidFill>
              </a:rPr>
              <a:t>The OpenCL Programming Book</a:t>
            </a:r>
            <a:r>
              <a:rPr lang="en-GB" altLang="zh-CN" dirty="0"/>
              <a:t>” online - </a:t>
            </a:r>
            <a:r>
              <a:rPr lang="en-GB" altLang="zh-CN" dirty="0">
                <a:hlinkClick r:id="rId6"/>
              </a:rPr>
              <a:t>https://us.fixstars.com/products/opencl/book/#html</a:t>
            </a:r>
            <a:r>
              <a:rPr lang="en-GB" altLang="zh-CN" dirty="0"/>
              <a:t> - </a:t>
            </a:r>
            <a:r>
              <a:rPr lang="en-GB" altLang="zh-CN" dirty="0" err="1"/>
              <a:t>Ryoji</a:t>
            </a:r>
            <a:r>
              <a:rPr lang="en-GB" altLang="zh-CN" dirty="0"/>
              <a:t> </a:t>
            </a:r>
            <a:r>
              <a:rPr lang="en-GB" altLang="zh-CN" dirty="0" err="1"/>
              <a:t>Tsuchiyama</a:t>
            </a:r>
            <a:endParaRPr lang="en-GB" altLang="zh-CN" dirty="0"/>
          </a:p>
          <a:p>
            <a:pPr eaLnBrk="1" hangingPunct="1"/>
            <a:r>
              <a:rPr lang="en-GB" altLang="zh-CN" i="1" dirty="0"/>
              <a:t>“</a:t>
            </a:r>
            <a:r>
              <a:rPr lang="en-GB" altLang="zh-CN" i="1" dirty="0">
                <a:solidFill>
                  <a:srgbClr val="FF0000"/>
                </a:solidFill>
              </a:rPr>
              <a:t>OpenCL Programming Guide</a:t>
            </a:r>
            <a:r>
              <a:rPr lang="en-GB" altLang="zh-CN" i="1" dirty="0"/>
              <a:t>” book</a:t>
            </a:r>
          </a:p>
          <a:p>
            <a:pPr lvl="1" eaLnBrk="1" hangingPunct="1"/>
            <a:r>
              <a:rPr lang="en-GB" altLang="zh-CN" i="1" dirty="0" err="1"/>
              <a:t>Aaftab</a:t>
            </a:r>
            <a:r>
              <a:rPr lang="en-GB" altLang="zh-CN" i="1" dirty="0"/>
              <a:t> Munshi</a:t>
            </a:r>
          </a:p>
          <a:p>
            <a:pPr eaLnBrk="1" hangingPunct="1"/>
            <a:r>
              <a:rPr lang="en-GB" altLang="zh-CN" i="1" dirty="0"/>
              <a:t>“</a:t>
            </a:r>
            <a:r>
              <a:rPr lang="en-GB" altLang="zh-CN" i="1" dirty="0">
                <a:solidFill>
                  <a:srgbClr val="FF0000"/>
                </a:solidFill>
              </a:rPr>
              <a:t>Heterogeneous Computing with OpenCL</a:t>
            </a:r>
            <a:r>
              <a:rPr lang="en-GB" altLang="zh-CN" i="1" dirty="0"/>
              <a:t>” book</a:t>
            </a:r>
          </a:p>
          <a:p>
            <a:pPr lvl="1"/>
            <a:r>
              <a:rPr lang="en-GB" altLang="zh-CN" i="1" dirty="0"/>
              <a:t>Benedict </a:t>
            </a:r>
            <a:r>
              <a:rPr lang="en-GB" altLang="zh-CN" i="1" dirty="0" err="1"/>
              <a:t>Gaster</a:t>
            </a:r>
            <a:r>
              <a:rPr lang="en-GB" altLang="zh-CN" i="1" dirty="0"/>
              <a:t>, etc. </a:t>
            </a:r>
          </a:p>
          <a:p>
            <a:pPr eaLnBrk="1" hangingPunct="1"/>
            <a:r>
              <a:rPr lang="en-GB" altLang="zh-CN" i="1" dirty="0"/>
              <a:t>“Heterogeneous Computing with OpenCL 2.0” book</a:t>
            </a:r>
          </a:p>
          <a:p>
            <a:pPr lvl="1" eaLnBrk="1" hangingPunct="1"/>
            <a:r>
              <a:rPr lang="en-GB" altLang="zh-CN" dirty="0"/>
              <a:t>David </a:t>
            </a:r>
            <a:r>
              <a:rPr lang="en-GB" altLang="zh-CN" dirty="0" err="1"/>
              <a:t>Kaeli</a:t>
            </a:r>
            <a:r>
              <a:rPr lang="en-GB" altLang="zh-CN" dirty="0"/>
              <a:t>, etc.</a:t>
            </a:r>
            <a:endParaRPr lang="zh-CN" altLang="en-US" dirty="0"/>
          </a:p>
          <a:p>
            <a:endParaRPr lang="zh-CN" altLang="en-US" dirty="0"/>
          </a:p>
        </p:txBody>
      </p:sp>
      <p:sp>
        <p:nvSpPr>
          <p:cNvPr id="3" name="标题 2"/>
          <p:cNvSpPr>
            <a:spLocks noGrp="1"/>
          </p:cNvSpPr>
          <p:nvPr>
            <p:ph type="title"/>
          </p:nvPr>
        </p:nvSpPr>
        <p:spPr/>
        <p:txBody>
          <a:bodyPr/>
          <a:lstStyle/>
          <a:p>
            <a:r>
              <a:rPr lang="en-GB" altLang="zh-CN" dirty="0"/>
              <a:t>Supplementary Materials</a:t>
            </a:r>
            <a:endParaRPr lang="zh-CN" altLang="en-US" dirty="0"/>
          </a:p>
        </p:txBody>
      </p:sp>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4656" y="4035221"/>
            <a:ext cx="1887169" cy="23241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8654" y="1530221"/>
            <a:ext cx="1779171" cy="23241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eterogeneous Computing with OpenCL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9182" y="4035221"/>
            <a:ext cx="1885950" cy="2324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15413" y="1530221"/>
            <a:ext cx="7340295" cy="4981416"/>
          </a:xfrm>
        </p:spPr>
        <p:txBody>
          <a:bodyPr>
            <a:normAutofit fontScale="62500" lnSpcReduction="20000"/>
          </a:bodyPr>
          <a:lstStyle/>
          <a:p>
            <a:r>
              <a:rPr lang="en-GB" altLang="zh-CN" sz="2900" dirty="0"/>
              <a:t>… …</a:t>
            </a:r>
          </a:p>
          <a:p>
            <a:r>
              <a:rPr lang="en-GB" altLang="zh-CN" dirty="0" err="1">
                <a:solidFill>
                  <a:srgbClr val="FF0000"/>
                </a:solidFill>
              </a:rPr>
              <a:t>clGetPlatformIDs</a:t>
            </a:r>
            <a:r>
              <a:rPr lang="en-GB" altLang="zh-CN" dirty="0"/>
              <a:t>(1, &amp;</a:t>
            </a:r>
            <a:r>
              <a:rPr lang="en-GB" altLang="zh-CN" dirty="0" err="1"/>
              <a:t>platform_id</a:t>
            </a:r>
            <a:r>
              <a:rPr lang="en-GB" altLang="zh-CN" dirty="0"/>
              <a:t>, &amp;</a:t>
            </a:r>
            <a:r>
              <a:rPr lang="en-GB" altLang="zh-CN" dirty="0" err="1"/>
              <a:t>ret_num_platforms</a:t>
            </a:r>
            <a:r>
              <a:rPr lang="en-GB" altLang="zh-CN" dirty="0"/>
              <a:t>);</a:t>
            </a:r>
          </a:p>
          <a:p>
            <a:r>
              <a:rPr lang="en-GB" altLang="zh-CN" dirty="0" err="1">
                <a:solidFill>
                  <a:srgbClr val="FF0000"/>
                </a:solidFill>
              </a:rPr>
              <a:t>clGetDeviceIDs</a:t>
            </a:r>
            <a:r>
              <a:rPr lang="en-GB" altLang="zh-CN" dirty="0"/>
              <a:t>(</a:t>
            </a:r>
            <a:r>
              <a:rPr lang="en-GB" altLang="zh-CN" dirty="0" err="1"/>
              <a:t>platform_id</a:t>
            </a:r>
            <a:r>
              <a:rPr lang="en-GB" altLang="zh-CN" dirty="0"/>
              <a:t>, CL_DEVICE_TYPE_DEFAULT, 1, &amp;</a:t>
            </a:r>
            <a:r>
              <a:rPr lang="en-GB" altLang="zh-CN" dirty="0" err="1"/>
              <a:t>device_id</a:t>
            </a:r>
            <a:r>
              <a:rPr lang="en-GB" altLang="zh-CN" dirty="0"/>
              <a:t>, &amp;</a:t>
            </a:r>
            <a:r>
              <a:rPr lang="en-GB" altLang="zh-CN" dirty="0" err="1"/>
              <a:t>ret_num_devices</a:t>
            </a:r>
            <a:r>
              <a:rPr lang="en-GB" altLang="zh-CN" dirty="0"/>
              <a:t>);</a:t>
            </a:r>
          </a:p>
          <a:p>
            <a:r>
              <a:rPr lang="en-US" altLang="zh-CN" dirty="0"/>
              <a:t>context = </a:t>
            </a:r>
            <a:r>
              <a:rPr lang="en-US" altLang="zh-CN" dirty="0" err="1">
                <a:solidFill>
                  <a:srgbClr val="FF0000"/>
                </a:solidFill>
              </a:rPr>
              <a:t>clCreateContext</a:t>
            </a:r>
            <a:r>
              <a:rPr lang="en-US" altLang="zh-CN" dirty="0"/>
              <a:t>(NULL, 1, &amp;</a:t>
            </a:r>
            <a:r>
              <a:rPr lang="en-US" altLang="zh-CN" dirty="0" err="1"/>
              <a:t>device_id</a:t>
            </a:r>
            <a:r>
              <a:rPr lang="en-US" altLang="zh-CN" dirty="0"/>
              <a:t>, NULL, NULL, &amp;ret);</a:t>
            </a:r>
          </a:p>
          <a:p>
            <a:r>
              <a:rPr lang="fr-FR" altLang="zh-CN" dirty="0"/>
              <a:t>command_queue = </a:t>
            </a:r>
            <a:r>
              <a:rPr lang="fr-FR" altLang="zh-CN" dirty="0">
                <a:solidFill>
                  <a:srgbClr val="FF0000"/>
                </a:solidFill>
              </a:rPr>
              <a:t>clCreateCommandQueue</a:t>
            </a:r>
            <a:r>
              <a:rPr lang="fr-FR" altLang="zh-CN" dirty="0"/>
              <a:t>(context, device_id, 0, &amp;ret);</a:t>
            </a:r>
          </a:p>
          <a:p>
            <a:r>
              <a:rPr lang="en-US" altLang="zh-CN" dirty="0" err="1"/>
              <a:t>memobj</a:t>
            </a:r>
            <a:r>
              <a:rPr lang="en-US" altLang="zh-CN" dirty="0"/>
              <a:t> = </a:t>
            </a:r>
            <a:r>
              <a:rPr lang="en-US" altLang="zh-CN" dirty="0" err="1">
                <a:solidFill>
                  <a:srgbClr val="FF0000"/>
                </a:solidFill>
              </a:rPr>
              <a:t>clCreateBuffer</a:t>
            </a:r>
            <a:r>
              <a:rPr lang="en-US" altLang="zh-CN" dirty="0"/>
              <a:t>(context, CL_MEM_READ_WRITE,MEM_SIZE * </a:t>
            </a:r>
            <a:r>
              <a:rPr lang="en-US" altLang="zh-CN" dirty="0" err="1"/>
              <a:t>sizeof</a:t>
            </a:r>
            <a:r>
              <a:rPr lang="en-US" altLang="zh-CN" dirty="0"/>
              <a:t>(char), NULL, &amp;ret);</a:t>
            </a:r>
          </a:p>
          <a:p>
            <a:r>
              <a:rPr lang="en-GB" altLang="zh-CN" dirty="0"/>
              <a:t>program = </a:t>
            </a:r>
            <a:r>
              <a:rPr lang="en-GB" altLang="zh-CN" dirty="0" err="1">
                <a:solidFill>
                  <a:srgbClr val="FF0000"/>
                </a:solidFill>
              </a:rPr>
              <a:t>clCreateProgramWithSource</a:t>
            </a:r>
            <a:r>
              <a:rPr lang="en-GB" altLang="zh-CN" dirty="0"/>
              <a:t>(context, 1, (</a:t>
            </a:r>
            <a:r>
              <a:rPr lang="en-GB" altLang="zh-CN" dirty="0" err="1"/>
              <a:t>const</a:t>
            </a:r>
            <a:r>
              <a:rPr lang="en-GB" altLang="zh-CN" dirty="0"/>
              <a:t> char **)&amp;</a:t>
            </a:r>
            <a:r>
              <a:rPr lang="en-GB" altLang="zh-CN" dirty="0" err="1"/>
              <a:t>source_str</a:t>
            </a:r>
            <a:r>
              <a:rPr lang="en-GB" altLang="zh-CN" dirty="0"/>
              <a:t>,  (</a:t>
            </a:r>
            <a:r>
              <a:rPr lang="en-GB" altLang="zh-CN" dirty="0" err="1"/>
              <a:t>const</a:t>
            </a:r>
            <a:r>
              <a:rPr lang="en-GB" altLang="zh-CN" dirty="0"/>
              <a:t> </a:t>
            </a:r>
            <a:r>
              <a:rPr lang="en-GB" altLang="zh-CN" dirty="0" err="1"/>
              <a:t>size_t</a:t>
            </a:r>
            <a:r>
              <a:rPr lang="en-GB" altLang="zh-CN" dirty="0"/>
              <a:t> *)&amp;</a:t>
            </a:r>
            <a:r>
              <a:rPr lang="en-GB" altLang="zh-CN" dirty="0" err="1"/>
              <a:t>source_size</a:t>
            </a:r>
            <a:r>
              <a:rPr lang="en-GB" altLang="zh-CN" dirty="0"/>
              <a:t>, &amp;ret);</a:t>
            </a:r>
          </a:p>
          <a:p>
            <a:r>
              <a:rPr lang="en-GB" altLang="zh-CN" dirty="0" err="1">
                <a:solidFill>
                  <a:srgbClr val="FF0000"/>
                </a:solidFill>
              </a:rPr>
              <a:t>clBuildProgram</a:t>
            </a:r>
            <a:r>
              <a:rPr lang="en-GB" altLang="zh-CN" dirty="0"/>
              <a:t>(program, 1, &amp;</a:t>
            </a:r>
            <a:r>
              <a:rPr lang="en-GB" altLang="zh-CN" dirty="0" err="1"/>
              <a:t>device_id</a:t>
            </a:r>
            <a:r>
              <a:rPr lang="en-GB" altLang="zh-CN" dirty="0"/>
              <a:t>, NULL, NULL, NULL);</a:t>
            </a:r>
          </a:p>
          <a:p>
            <a:r>
              <a:rPr lang="en-GB" altLang="zh-CN" dirty="0"/>
              <a:t>kernel = </a:t>
            </a:r>
            <a:r>
              <a:rPr lang="en-GB" altLang="zh-CN" dirty="0" err="1">
                <a:solidFill>
                  <a:srgbClr val="FF0000"/>
                </a:solidFill>
              </a:rPr>
              <a:t>clCreateKernel</a:t>
            </a:r>
            <a:r>
              <a:rPr lang="en-GB" altLang="zh-CN" dirty="0"/>
              <a:t>(program, "hello", &amp;ret);</a:t>
            </a:r>
          </a:p>
          <a:p>
            <a:r>
              <a:rPr lang="en-GB" altLang="zh-CN" dirty="0" err="1">
                <a:solidFill>
                  <a:srgbClr val="FF0000"/>
                </a:solidFill>
              </a:rPr>
              <a:t>clSetKernelArg</a:t>
            </a:r>
            <a:r>
              <a:rPr lang="en-GB" altLang="zh-CN" dirty="0"/>
              <a:t>(kernel, 0, </a:t>
            </a:r>
            <a:r>
              <a:rPr lang="en-GB" altLang="zh-CN" dirty="0" err="1"/>
              <a:t>sizeof</a:t>
            </a:r>
            <a:r>
              <a:rPr lang="en-GB" altLang="zh-CN" dirty="0"/>
              <a:t>(</a:t>
            </a:r>
            <a:r>
              <a:rPr lang="en-GB" altLang="zh-CN" dirty="0" err="1"/>
              <a:t>cl_mem</a:t>
            </a:r>
            <a:r>
              <a:rPr lang="en-GB" altLang="zh-CN" dirty="0"/>
              <a:t>), (void *)&amp;</a:t>
            </a:r>
            <a:r>
              <a:rPr lang="en-GB" altLang="zh-CN" dirty="0" err="1"/>
              <a:t>memobj</a:t>
            </a:r>
            <a:r>
              <a:rPr lang="en-GB" altLang="zh-CN" dirty="0"/>
              <a:t>);</a:t>
            </a:r>
          </a:p>
          <a:p>
            <a:r>
              <a:rPr lang="en-GB" altLang="zh-CN" dirty="0" err="1">
                <a:solidFill>
                  <a:srgbClr val="FF0000"/>
                </a:solidFill>
              </a:rPr>
              <a:t>clEnqueueTask</a:t>
            </a:r>
            <a:r>
              <a:rPr lang="en-GB" altLang="zh-CN" dirty="0"/>
              <a:t>(</a:t>
            </a:r>
            <a:r>
              <a:rPr lang="en-GB" altLang="zh-CN" dirty="0" err="1"/>
              <a:t>command_queue</a:t>
            </a:r>
            <a:r>
              <a:rPr lang="en-GB" altLang="zh-CN" dirty="0"/>
              <a:t>, kernel, 0, NULL,NULL);</a:t>
            </a:r>
          </a:p>
          <a:p>
            <a:r>
              <a:rPr lang="en-GB" altLang="zh-CN" dirty="0"/>
              <a:t>ret = </a:t>
            </a:r>
            <a:r>
              <a:rPr lang="en-GB" altLang="zh-CN" dirty="0" err="1">
                <a:solidFill>
                  <a:srgbClr val="FF0000"/>
                </a:solidFill>
              </a:rPr>
              <a:t>clEnqueueReadBuffer</a:t>
            </a:r>
            <a:r>
              <a:rPr lang="en-GB" altLang="zh-CN" dirty="0"/>
              <a:t>(</a:t>
            </a:r>
            <a:r>
              <a:rPr lang="en-GB" altLang="zh-CN" dirty="0" err="1"/>
              <a:t>command_queue</a:t>
            </a:r>
            <a:r>
              <a:rPr lang="en-GB" altLang="zh-CN" dirty="0"/>
              <a:t>, </a:t>
            </a:r>
            <a:r>
              <a:rPr lang="en-GB" altLang="zh-CN" dirty="0" err="1"/>
              <a:t>memobj</a:t>
            </a:r>
            <a:r>
              <a:rPr lang="en-GB" altLang="zh-CN" dirty="0"/>
              <a:t>, CL_TRUE, 0, MEM_SIZE * </a:t>
            </a:r>
            <a:r>
              <a:rPr lang="en-GB" altLang="zh-CN" dirty="0" err="1"/>
              <a:t>sizeof</a:t>
            </a:r>
            <a:r>
              <a:rPr lang="en-GB" altLang="zh-CN" dirty="0"/>
              <a:t>(char),string, 0, NULL, NULL);</a:t>
            </a:r>
          </a:p>
          <a:p>
            <a:r>
              <a:rPr lang="en-GB" altLang="zh-CN" sz="2800" dirty="0"/>
              <a:t>… …</a:t>
            </a:r>
            <a:endParaRPr lang="en-GB" altLang="zh-CN" dirty="0"/>
          </a:p>
        </p:txBody>
      </p:sp>
      <p:sp>
        <p:nvSpPr>
          <p:cNvPr id="3" name="标题 2"/>
          <p:cNvSpPr>
            <a:spLocks noGrp="1"/>
          </p:cNvSpPr>
          <p:nvPr>
            <p:ph type="title"/>
          </p:nvPr>
        </p:nvSpPr>
        <p:spPr/>
        <p:txBody>
          <a:bodyPr/>
          <a:lstStyle/>
          <a:p>
            <a:r>
              <a:rPr lang="en-US" altLang="zh-CN" dirty="0"/>
              <a:t>Hello World</a:t>
            </a:r>
            <a:endParaRPr lang="zh-CN" altLang="en-US" dirty="0"/>
          </a:p>
        </p:txBody>
      </p:sp>
      <p:pic>
        <p:nvPicPr>
          <p:cNvPr id="5" name="图片 4"/>
          <p:cNvPicPr>
            <a:picLocks noChangeAspect="1"/>
          </p:cNvPicPr>
          <p:nvPr/>
        </p:nvPicPr>
        <p:blipFill>
          <a:blip r:embed="rId2"/>
          <a:stretch>
            <a:fillRect/>
          </a:stretch>
        </p:blipFill>
        <p:spPr>
          <a:xfrm>
            <a:off x="8294254" y="5437766"/>
            <a:ext cx="3629137" cy="311592"/>
          </a:xfrm>
          <a:prstGeom prst="rect">
            <a:avLst/>
          </a:prstGeom>
        </p:spPr>
      </p:pic>
      <p:sp>
        <p:nvSpPr>
          <p:cNvPr id="9" name="内容占位符 1"/>
          <p:cNvSpPr txBox="1"/>
          <p:nvPr/>
        </p:nvSpPr>
        <p:spPr>
          <a:xfrm>
            <a:off x="8294254" y="1530220"/>
            <a:ext cx="3082331" cy="3836107"/>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spcBef>
                <a:spcPct val="20000"/>
              </a:spcBef>
              <a:buFont typeface="Arial" panose="02080604020202020204" pitchFamily="34" charset="0"/>
              <a:buChar char="•"/>
              <a:defRPr sz="2800" kern="1200">
                <a:solidFill>
                  <a:srgbClr val="5E6A71"/>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spcBef>
                <a:spcPct val="20000"/>
              </a:spcBef>
              <a:buFont typeface="Arial" panose="02080604020202020204" pitchFamily="34" charset="0"/>
              <a:buChar char="–"/>
              <a:defRPr sz="2800" kern="1200">
                <a:solidFill>
                  <a:srgbClr val="5E6A7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spcBef>
                <a:spcPct val="20000"/>
              </a:spcBef>
              <a:buFont typeface="Arial" panose="02080604020202020204" pitchFamily="34" charset="0"/>
              <a:buChar char="•"/>
              <a:defRPr sz="2400" kern="1200">
                <a:solidFill>
                  <a:srgbClr val="5E6A7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spcBef>
                <a:spcPct val="20000"/>
              </a:spcBef>
              <a:buFont typeface="Arial" panose="02080604020202020204" pitchFamily="34" charset="0"/>
              <a:buChar char="–"/>
              <a:defRPr sz="2000" kern="1200">
                <a:solidFill>
                  <a:srgbClr val="5E6A7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spcBef>
                <a:spcPct val="20000"/>
              </a:spcBef>
              <a:buFont typeface="Arial" panose="02080604020202020204" pitchFamily="34" charset="0"/>
              <a:buChar char="»"/>
              <a:defRPr sz="2000" kern="1200">
                <a:solidFill>
                  <a:srgbClr val="5E6A7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a:lstStyle>
          <a:p>
            <a:r>
              <a:rPr lang="en-GB" altLang="zh-CN" dirty="0"/>
              <a:t>__kernel void hello(__global char* string)</a:t>
            </a:r>
          </a:p>
          <a:p>
            <a:r>
              <a:rPr lang="en-GB" altLang="zh-CN" dirty="0"/>
              <a:t>{</a:t>
            </a:r>
          </a:p>
          <a:p>
            <a:r>
              <a:rPr lang="en-GB" altLang="zh-CN" dirty="0"/>
              <a:t>	string[0] = 'H';</a:t>
            </a:r>
          </a:p>
          <a:p>
            <a:r>
              <a:rPr lang="en-GB" altLang="zh-CN" dirty="0"/>
              <a:t>	string[1] = 'e';</a:t>
            </a:r>
          </a:p>
          <a:p>
            <a:r>
              <a:rPr lang="en-GB" altLang="zh-CN" dirty="0"/>
              <a:t>	string[2] = 'l';</a:t>
            </a:r>
          </a:p>
          <a:p>
            <a:r>
              <a:rPr lang="en-GB" altLang="zh-CN" dirty="0"/>
              <a:t>	string[3] = 'l';</a:t>
            </a:r>
          </a:p>
          <a:p>
            <a:r>
              <a:rPr lang="en-GB" altLang="zh-CN" dirty="0"/>
              <a:t>	string[4] = 'o';</a:t>
            </a:r>
          </a:p>
          <a:p>
            <a:r>
              <a:rPr lang="en-GB" altLang="zh-CN" dirty="0"/>
              <a:t>	string[5] = ',';</a:t>
            </a:r>
          </a:p>
          <a:p>
            <a:r>
              <a:rPr lang="en-GB" altLang="zh-CN" dirty="0"/>
              <a:t>	string[6] = ' ';</a:t>
            </a:r>
          </a:p>
          <a:p>
            <a:r>
              <a:rPr lang="en-GB" altLang="zh-CN" dirty="0"/>
              <a:t>	string[7] = 'W';</a:t>
            </a:r>
          </a:p>
          <a:p>
            <a:r>
              <a:rPr lang="en-GB" altLang="zh-CN" dirty="0"/>
              <a:t>	string[8] = 'o';</a:t>
            </a:r>
          </a:p>
          <a:p>
            <a:r>
              <a:rPr lang="en-GB" altLang="zh-CN" dirty="0"/>
              <a:t>	string[9] = 'r';</a:t>
            </a:r>
          </a:p>
          <a:p>
            <a:r>
              <a:rPr lang="en-GB" altLang="zh-CN" dirty="0"/>
              <a:t>	string[10] = 'l';</a:t>
            </a:r>
          </a:p>
          <a:p>
            <a:r>
              <a:rPr lang="en-GB" altLang="zh-CN" dirty="0"/>
              <a:t>	string[11] = 'd';</a:t>
            </a:r>
          </a:p>
          <a:p>
            <a:r>
              <a:rPr lang="en-GB" altLang="zh-CN" dirty="0"/>
              <a:t>	string[12] = '!';</a:t>
            </a:r>
          </a:p>
          <a:p>
            <a:r>
              <a:rPr lang="en-GB" altLang="zh-CN" dirty="0"/>
              <a:t>	string[13] = '\0';</a:t>
            </a:r>
          </a:p>
          <a:p>
            <a:r>
              <a:rPr lang="en-GB" altLang="zh-CN" dirty="0"/>
              <a:t>}</a:t>
            </a:r>
          </a:p>
          <a:p>
            <a:endParaRPr lang="en-GB" altLang="zh-CN" dirty="0"/>
          </a:p>
        </p:txBody>
      </p:sp>
    </p:spTree>
  </p:cSld>
  <p:clrMapOvr>
    <a:masterClrMapping/>
  </p:clrMapOvr>
</p:sld>
</file>

<file path=ppt/theme/theme1.xml><?xml version="1.0" encoding="utf-8"?>
<a:theme xmlns:a="http://schemas.openxmlformats.org/drawingml/2006/main" name="1_Office Theme">
  <a:themeElements>
    <a:clrScheme name="Heriot-Watt">
      <a:dk1>
        <a:srgbClr val="5E6A71"/>
      </a:dk1>
      <a:lt1>
        <a:srgbClr val="FFFFFF"/>
      </a:lt1>
      <a:dk2>
        <a:srgbClr val="0098DB"/>
      </a:dk2>
      <a:lt2>
        <a:srgbClr val="00549F"/>
      </a:lt2>
      <a:accent1>
        <a:srgbClr val="0098DB"/>
      </a:accent1>
      <a:accent2>
        <a:srgbClr val="A5ACAF"/>
      </a:accent2>
      <a:accent3>
        <a:srgbClr val="5E6A71"/>
      </a:accent3>
      <a:accent4>
        <a:srgbClr val="00549F"/>
      </a:accent4>
      <a:accent5>
        <a:srgbClr val="72BCFF"/>
      </a:accent5>
      <a:accent6>
        <a:srgbClr val="BCC3C7"/>
      </a:accent6>
      <a:hlink>
        <a:srgbClr val="0098DB"/>
      </a:hlink>
      <a:folHlink>
        <a:srgbClr val="A5ACA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OMP_2021</Template>
  <TotalTime>3948</TotalTime>
  <Words>8045</Words>
  <Application>Microsoft Office PowerPoint</Application>
  <PresentationFormat>宽屏</PresentationFormat>
  <Paragraphs>1051</Paragraphs>
  <Slides>72</Slides>
  <Notes>1</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72</vt:i4>
      </vt:variant>
    </vt:vector>
  </HeadingPairs>
  <TitlesOfParts>
    <vt:vector size="83" baseType="lpstr">
      <vt:lpstr>等线</vt:lpstr>
      <vt:lpstr>等线 Light</vt:lpstr>
      <vt:lpstr>Arial</vt:lpstr>
      <vt:lpstr>Calibri</vt:lpstr>
      <vt:lpstr>Courier New</vt:lpstr>
      <vt:lpstr>Times New Roman</vt:lpstr>
      <vt:lpstr>Trebuchet MS</vt:lpstr>
      <vt:lpstr>Wingdings</vt:lpstr>
      <vt:lpstr>1_Office Theme</vt:lpstr>
      <vt:lpstr>Office 主题​​</vt:lpstr>
      <vt:lpstr>包装程序外壳对象</vt:lpstr>
      <vt:lpstr>Heterogeneous Computing using OpenCL </vt:lpstr>
      <vt:lpstr>Course Overview</vt:lpstr>
      <vt:lpstr>Red or Blue</vt:lpstr>
      <vt:lpstr>Version History</vt:lpstr>
      <vt:lpstr>OpenCL in Nutshell</vt:lpstr>
      <vt:lpstr>OpenCL Applications</vt:lpstr>
      <vt:lpstr>Course Objectives</vt:lpstr>
      <vt:lpstr>Supplementary Materials</vt:lpstr>
      <vt:lpstr>Hello World</vt:lpstr>
      <vt:lpstr>Approaches the Facts</vt:lpstr>
      <vt:lpstr>Nvidia GA100 Ampere Architecture</vt:lpstr>
      <vt:lpstr>Massive Parallelism on GPU</vt:lpstr>
      <vt:lpstr>Recap Parallel Processing Concepts </vt:lpstr>
      <vt:lpstr>Symmetric Multiprocessing</vt:lpstr>
      <vt:lpstr>SIMD or SPMD</vt:lpstr>
      <vt:lpstr>SIMT</vt:lpstr>
      <vt:lpstr>OpenCL Platform Model</vt:lpstr>
      <vt:lpstr>Query Platform Information</vt:lpstr>
      <vt:lpstr>Query Devices on Platform</vt:lpstr>
      <vt:lpstr>OpenCL Memory Model</vt:lpstr>
      <vt:lpstr>Vector Addition</vt:lpstr>
      <vt:lpstr>Vector Addition</vt:lpstr>
      <vt:lpstr>OpenCL Execution Model</vt:lpstr>
      <vt:lpstr>Vector Addition – Host Program</vt:lpstr>
      <vt:lpstr>Vector Addition – Kernel Program</vt:lpstr>
      <vt:lpstr>Compilers </vt:lpstr>
      <vt:lpstr>Execution</vt:lpstr>
      <vt:lpstr>Doges the Bullets</vt:lpstr>
      <vt:lpstr>OpenCL Data Types</vt:lpstr>
      <vt:lpstr>API Functions</vt:lpstr>
      <vt:lpstr>OpenCL Platform</vt:lpstr>
      <vt:lpstr>OpenCL Device</vt:lpstr>
      <vt:lpstr>OpenCL Context</vt:lpstr>
      <vt:lpstr>OpenCL Command Queue</vt:lpstr>
      <vt:lpstr>OpenCL Buffer</vt:lpstr>
      <vt:lpstr>OpenCL Buffer</vt:lpstr>
      <vt:lpstr>Copy Buffer to Devices</vt:lpstr>
      <vt:lpstr>Copy Buffer to Host</vt:lpstr>
      <vt:lpstr>OpenCL Program</vt:lpstr>
      <vt:lpstr>OpenCL Kernel</vt:lpstr>
      <vt:lpstr>Kernel Execution - function</vt:lpstr>
      <vt:lpstr>Kernel Execution – dimension</vt:lpstr>
      <vt:lpstr>Release OpenCL Resources</vt:lpstr>
      <vt:lpstr>Host View of OpenCL Execution</vt:lpstr>
      <vt:lpstr>Kernel Programming</vt:lpstr>
      <vt:lpstr>Kernel Execution – thread mapping</vt:lpstr>
      <vt:lpstr>Matrix Dot Product - Host</vt:lpstr>
      <vt:lpstr>Matrix Dot Product - Device</vt:lpstr>
      <vt:lpstr>Kernel View of OpenCL Execution</vt:lpstr>
      <vt:lpstr>OpenCL Execution Summery</vt:lpstr>
      <vt:lpstr>OpenCL Events</vt:lpstr>
      <vt:lpstr>Events &amp; Profiling</vt:lpstr>
      <vt:lpstr>Insert Profiling Event</vt:lpstr>
      <vt:lpstr>Matrix Dot Product</vt:lpstr>
      <vt:lpstr>Synchronization</vt:lpstr>
      <vt:lpstr>Flying Like Superhero</vt:lpstr>
      <vt:lpstr>OpenCL Optimization</vt:lpstr>
      <vt:lpstr>Matrix Multiplication - Sequential</vt:lpstr>
      <vt:lpstr>Matrix Multiplication - OpenCL Kernel</vt:lpstr>
      <vt:lpstr>Uncoalesced Memory Access</vt:lpstr>
      <vt:lpstr>Coalesced memory access</vt:lpstr>
      <vt:lpstr>Matrix Multiplication – Execution Configuration </vt:lpstr>
      <vt:lpstr>Pipeline Memory Access &amp; Kernel Computation</vt:lpstr>
      <vt:lpstr>Code Therapy</vt:lpstr>
      <vt:lpstr>Can it be better ? </vt:lpstr>
      <vt:lpstr>Code Therapy</vt:lpstr>
      <vt:lpstr>Sublimation … …</vt:lpstr>
      <vt:lpstr>Still Not Good Enough ? </vt:lpstr>
      <vt:lpstr>Code Therapy</vt:lpstr>
      <vt:lpstr>Further Optimization… </vt:lpstr>
      <vt:lpstr>Why not OpenCL Hardware</vt:lpstr>
      <vt:lpstr>See you in MPI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Heterogeneous Programming </dc:title>
  <dc:creator>Wu, Yun</dc:creator>
  <cp:lastModifiedBy>Wu, Yun</cp:lastModifiedBy>
  <cp:revision>1509</cp:revision>
  <dcterms:created xsi:type="dcterms:W3CDTF">2021-12-23T10:02:57Z</dcterms:created>
  <dcterms:modified xsi:type="dcterms:W3CDTF">2022-01-04T15:20:58Z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